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0FB36-C3E7-360A-A473-01C8EDC5CA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C41040-3531-C5BD-182A-DE622E27A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4E4BB-E90D-386E-B0C1-D1485D745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05733-A39B-46B6-8FED-8A194F55C1C1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455AF-6AF3-71C5-3810-0D14E9EDD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90053-61BD-2A8D-83C7-70DE7D848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9EEDF-7381-47D4-B29D-24935590E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31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76A6-5E4B-DFD2-CFC5-B1A127A3E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7CB593-A1B4-308E-ED93-83C0C89A7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F746E-1542-FE96-763B-E765E7D10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05733-A39B-46B6-8FED-8A194F55C1C1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6DA67-0118-5B2E-B067-A381966CE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8ED2E-26F2-84AA-5181-57172572E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9EEDF-7381-47D4-B29D-24935590E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869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3DB81E-2292-5E97-1C46-7C84ED90AA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0F66E2-9626-A81F-9D2C-91722A8B2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D93EC-0BF7-6035-F6C9-3A6C95CEB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05733-A39B-46B6-8FED-8A194F55C1C1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0C7E7-47A4-583E-2B7E-0A343A4DA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8717C-C0F7-F920-0D50-87F5678CD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9EEDF-7381-47D4-B29D-24935590E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7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60BFA-C39E-0480-E1FB-2D4BB659B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61693-D4F9-02EB-653C-786AB896E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53B0D-8994-3671-7D1C-9411E8A75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05733-A39B-46B6-8FED-8A194F55C1C1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57F41-C303-E163-63C1-468124CFF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9892B-ED3A-E06E-55DA-9580E06A2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9EEDF-7381-47D4-B29D-24935590E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EF526-0791-CC7A-B1C6-EB23221C7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D4522-F6C9-0559-080F-2C616BB15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F3481-6C01-A489-BAA7-292E93142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05733-A39B-46B6-8FED-8A194F55C1C1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AC911-EABD-BF2B-D852-ADC8F6A82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C9F37-4BA4-5A10-BF56-EF7CC1A36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9EEDF-7381-47D4-B29D-24935590E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46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96CA1-CA37-F6EA-62D7-EF8E30A49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9EFAE-6AC8-B23A-8475-7449F3E58B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4D9248-AD5A-F9D0-D075-9C5D34A17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9DF5B1-7347-CED1-0E41-E5AFBBC57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05733-A39B-46B6-8FED-8A194F55C1C1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075D5-87B9-C367-CD05-05B1AB39E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F45104-A1F9-A6B6-291B-1D571EE3D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9EEDF-7381-47D4-B29D-24935590E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10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5C1B4-003B-CB85-37E6-D3D323639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71B80-4F6A-BE98-D6DC-83EC46ED4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7008ED-D314-6F7E-28BC-1BFEFD45CB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98176-0166-2469-48E7-076DE7127B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CCC002-1553-0A17-5516-16ABADAD2C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261D27-1D0C-698B-E2EA-8F0B5C74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05733-A39B-46B6-8FED-8A194F55C1C1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B42262-4663-5773-920B-10B63FC0B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260DC1-B149-A0E4-8537-6B51765E8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9EEDF-7381-47D4-B29D-24935590E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72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F6F27-D318-BBF8-29B4-43F9368E4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ABFBF8-3265-628C-91BE-F8ED48FA9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05733-A39B-46B6-8FED-8A194F55C1C1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740D58-F314-495D-E536-22963E775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981A61-0C09-4D08-C991-D5BDF26CC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9EEDF-7381-47D4-B29D-24935590E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4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59ADB9-61CA-A635-94BB-9B93E1FF3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05733-A39B-46B6-8FED-8A194F55C1C1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4D66F0-86E8-A4D4-32DF-C2EAD94D8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3C5FBB-E3BD-FD93-EE30-63982D471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9EEDF-7381-47D4-B29D-24935590E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694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55D92-2568-BA44-0956-5C4B47F3B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8D9BF-E601-12BC-5654-F2CB1DC70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A32CE7-6554-0E30-B064-0D7EBCC79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CCE57-779E-DE54-FDB3-D6888ACF6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05733-A39B-46B6-8FED-8A194F55C1C1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C98F1B-7C79-61EC-67DF-F3313B6AC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F3B42-10FC-E5B9-251D-8D5435362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9EEDF-7381-47D4-B29D-24935590E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46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F9F00-C68A-85B2-F2A3-E7F7473FA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8D86BF-9E42-9F6B-5001-6410B7781A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EEB42B-F27B-485B-D97A-A78A85076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CE3E1-B632-A593-F5F6-5D284B367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05733-A39B-46B6-8FED-8A194F55C1C1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719746-1251-88D5-044A-065005AD7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84E8DD-0634-091C-C67F-7DDD46A54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9EEDF-7381-47D4-B29D-24935590E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633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A15678-A1CA-D35B-808A-34907D749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5D8B-0F03-FC0D-F205-70788482C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67C1F-0F07-AF8E-E678-A734C82CD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C05733-A39B-46B6-8FED-8A194F55C1C1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182D1-CE14-241D-26C7-412D05DF38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6A42A-2D99-D954-C063-216AEF2BF9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B9EEDF-7381-47D4-B29D-24935590E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14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D7F49-572C-A459-DB07-F74F7EF413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Solo meeting 08/28/2024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FFEE14-D8E4-07F9-14F2-C085525022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497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A1B59-B8B1-9110-1D21-14171333D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85186" y="2140015"/>
            <a:ext cx="3294888" cy="1325563"/>
          </a:xfrm>
        </p:spPr>
        <p:txBody>
          <a:bodyPr/>
          <a:lstStyle/>
          <a:p>
            <a:r>
              <a:rPr lang="en-US" dirty="0"/>
              <a:t>Thesis figure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DEE0EE-D2CE-EE64-3916-16FCF018C9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05" t="4133" r="2635"/>
          <a:stretch/>
        </p:blipFill>
        <p:spPr>
          <a:xfrm>
            <a:off x="2511552" y="81963"/>
            <a:ext cx="7168896" cy="669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173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4FDB0-9C83-2A2D-C727-91FACEED9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091" y="-257176"/>
            <a:ext cx="10515600" cy="1325563"/>
          </a:xfrm>
        </p:spPr>
        <p:txBody>
          <a:bodyPr/>
          <a:lstStyle/>
          <a:p>
            <a:r>
              <a:rPr lang="en-US" dirty="0"/>
              <a:t>Pre- 09/20/2024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3C3C4-110D-4F1E-52EC-35D998F62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C4A4D2-4452-D6AF-2CBF-3EA8E5D29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98" y="997527"/>
            <a:ext cx="93422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739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EFCDD-0667-E38F-4A3D-3C83F620C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17A98-D45B-50E0-F6CE-AE1B7516D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699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7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Solo meeting 08/28/2024</vt:lpstr>
      <vt:lpstr>Thesis figure</vt:lpstr>
      <vt:lpstr>Pre- 09/20/2024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Howley,Samantha T</dc:creator>
  <cp:lastModifiedBy>Howley,Samantha T</cp:lastModifiedBy>
  <cp:revision>3</cp:revision>
  <dcterms:created xsi:type="dcterms:W3CDTF">2024-08-26T12:26:13Z</dcterms:created>
  <dcterms:modified xsi:type="dcterms:W3CDTF">2024-08-26T12:47:56Z</dcterms:modified>
</cp:coreProperties>
</file>