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57" r:id="rId8"/>
    <p:sldId id="264" r:id="rId9"/>
    <p:sldId id="272" r:id="rId10"/>
    <p:sldId id="258" r:id="rId11"/>
    <p:sldId id="259" r:id="rId12"/>
    <p:sldId id="260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B3E4-7A2E-485D-AD98-01A30BF75B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8B49-5A81-4BBE-A118-07FC1B75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8B49-5A81-4BBE-A118-07FC1B756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E1B7-A1AF-26AC-E6B7-01E8840C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FCDF8-2E4E-A983-4215-7E953219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95D7-F153-F518-F6D9-B95A932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400-39CA-5AFA-33F2-A0AE5D8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CAF7-2C9F-F291-EB98-C5607108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7402-DF4D-C313-5C3C-8272EC8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231BF-6F0A-DD9C-879D-F78F244E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2D0F-AA53-B195-1E95-789F057C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EEDF-0912-56D4-AC5D-6F31464E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CC9A-9BCA-E10C-ED0D-4B20BFC4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77CBF-FAEF-DEA7-4EAB-AC556E98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F3BD4-2733-B38D-8397-6675E51E5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A643-8327-9EF5-AB60-8EA2CF4C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FAB1-6969-4162-AA0E-D38A17FF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5604-15D0-F8AF-78C0-0348E86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855E-7295-79CE-6FCE-F7BB5EFE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042D-D670-FEB9-26C7-E259776E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FF0B-79E3-9673-4E69-99FA3F63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D094-4F5E-E5F0-1EA7-5E6432E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AFE1-DFFB-10C0-9A87-34510968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355F-8AF2-5CE4-E0E0-4EFA58CD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08B9-9208-8311-93D4-9360A54AF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D44C-504C-052F-43C8-045709E7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6E89-6A3D-561E-C96F-6070BEF7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4DD5-C148-03B7-06D8-8BFA8E7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AB8-9519-6999-F9A6-1BA6AAD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B627-7149-DEEF-FA7C-5474F9CA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29B-06A5-C48F-A351-6370BFF6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A23F0-3405-6B25-81D8-FF3C2EE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93339-DC79-C036-F465-F0938E5A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7143-2B10-5CF2-173E-10193CA5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B2BF-B069-7FB1-EF47-7F661402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3576-5BCC-78AE-1FAB-43457ACF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60FE-FBE6-61D3-9E84-909C7D2A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CDA6-5F82-5996-1FAE-F956F92C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387E-7265-E621-7E15-66F100BBD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8479F-594B-637B-4EDB-B5BE5B16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972C-98B8-88A1-94A3-27EB6170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9B6DA-E0D1-2AF3-04A7-C9D94410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481F-12AD-C955-DB4E-F44BE27D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D4AEC-9DE1-3BC8-0D3D-38F0C48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4A3BD-30FC-EA60-AB1D-88167030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27BF-83B2-DDA6-CF99-881039B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C7702-B284-A87B-D6C7-220F5BE3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4EE4F-7288-B235-547F-0BFC06B1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36CC-CF9D-82D9-513E-2BA0BAB9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3FC-F513-E7D7-ADD6-1ABF41C5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9637-2009-3B19-646A-18184253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4BCD9-515E-284F-AABA-DE122004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B39F-7DE7-6D8E-DD7E-F8F7B7A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5C6B-7476-3679-9036-A3CF73F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2B3D-E2E6-8FC1-4E71-0072910C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1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8B09-36A8-F1C0-AA44-7530837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57591-6F41-6FB3-8B45-BD38985D0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342F-9A14-ECD6-1D53-5B8DA897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C777-3C12-FE3A-2F44-735E1679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23BC-4E99-7040-F386-C74B9009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7BD4-5321-E601-33E3-7ED1F830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4C690-74F0-083D-BFD3-F2ED1329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7065-A2DC-E1E1-58E1-CBA5BC1D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CFE5-7019-4BD8-637A-35FB38676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F0428-57BC-499E-817C-5E5B447F07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D793-7740-64F9-7579-0FCA1F564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9EE9-5F5E-3F9F-239A-77D845681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313E9-E5A3-4432-AF90-11AB3D63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FBD9-C00F-ECA5-6F4F-69A58DE1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863CD488-D6D6-A7BB-5D02-289600EC1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99"/>
            <a:ext cx="11978050" cy="45630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6074B-F15F-BD64-CBF2-6EC83634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65" y="5172739"/>
            <a:ext cx="105742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8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D389-0D92-9A95-53B1-1E1E7DC7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648F-FE89-76CE-99BB-EF7DC9A1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29B21F41-D792-BC40-60B1-D7722355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" y="1303536"/>
            <a:ext cx="11794398" cy="452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6CBE2-536E-5454-28DC-4111C4109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782" y="2177790"/>
            <a:ext cx="2143760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3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8455-6695-ACC8-2608-EA5EEEE0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DB8C-380F-6584-021E-D3ED4D3A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6BCE31B-03E1-E06C-025D-302E448F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9" y="1182938"/>
            <a:ext cx="11539007" cy="4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A43D-C6C6-FB77-7252-29E2C9C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8CD4-0F3A-488D-FFB1-FFEC2741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arison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FC32005-98FA-213C-4B1A-CD9765B9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9" y="953340"/>
            <a:ext cx="11974664" cy="4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A94-14A4-35FA-1978-98487405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8C97-2492-5914-22E8-DBC7A151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B0D2A-24F5-0ACE-5AE7-BC01D3AA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87"/>
            <a:ext cx="12192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1454-2959-8778-66B0-1F1088E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FB79-BBBE-88ED-9EDB-20EE98A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1BE8C-2DD6-D8A9-0D85-146EBF8F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87"/>
            <a:ext cx="12192000" cy="599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872CF-7714-6382-590C-5B98764D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27" y="6197555"/>
            <a:ext cx="2297681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2726-B73D-5926-77D5-42E677A2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A46F-A82D-1466-ED71-516D8308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31C45-174B-BC1A-33B0-FE3F56E5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87"/>
            <a:ext cx="12192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3D1-C7AD-5F35-C41C-41EC250F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29-9BD8-D057-A024-296AF435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graphs showing different types of depth  Description automatically generated with medium confidence">
            <a:extLst>
              <a:ext uri="{FF2B5EF4-FFF2-40B4-BE49-F238E27FC236}">
                <a16:creationId xmlns:a16="http://schemas.microsoft.com/office/drawing/2014/main" id="{0CB1B52D-E002-23D8-C2C5-C0C41E6ABFC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568" y="223284"/>
            <a:ext cx="10260418" cy="60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65C6-2376-ABAD-6E5D-62B7F04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3B35-CE05-A698-6C8F-056DAC8A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graphs showing the different stages of a mass  Description automatically generated with medium confidence">
            <a:extLst>
              <a:ext uri="{FF2B5EF4-FFF2-40B4-BE49-F238E27FC236}">
                <a16:creationId xmlns:a16="http://schemas.microsoft.com/office/drawing/2014/main" id="{F4645DB1-998D-1417-CB44-4481AE2F2D8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048" y="770860"/>
            <a:ext cx="10770780" cy="56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1A36-2FDE-A3AD-2D25-9959B8A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4B27-BC65-D7C6-59AC-0D9FA975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8BFF4-E022-498E-7804-8BC50A8A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A75-016F-FA22-0F2A-F6CC563D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E6C9-6CF4-70CB-0FFB-39DB8EAE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29322-2AA9-F745-23BE-F63592BB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A5DE-9657-05DB-345B-72321F62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DCD0-131F-EAF3-FA04-2F5F8A50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EBAF9-3DE1-60BE-A889-96315AAD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524E-02C7-CE8E-896D-86179C5A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2BA1-2A89-92D0-582D-AF409019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8B2C961-A7FB-AE85-B971-C03F33AE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3" y="538161"/>
            <a:ext cx="11355868" cy="55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black and white images of a graph&#10;&#10;Description automatically generated with medium confidence">
            <a:extLst>
              <a:ext uri="{FF2B5EF4-FFF2-40B4-BE49-F238E27FC236}">
                <a16:creationId xmlns:a16="http://schemas.microsoft.com/office/drawing/2014/main" id="{CE583C0E-9368-6F8B-2C45-94CD3C0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0" y="0"/>
            <a:ext cx="8513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E12F-A984-79B7-B9F5-1912DD76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91E6-E95F-1DDD-9291-F4ABE402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1732F-32DF-7BE6-9F9B-048EE384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87"/>
            <a:ext cx="12192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Howley,Samantha T</dc:creator>
  <cp:lastModifiedBy>Howley,Samantha T</cp:lastModifiedBy>
  <cp:revision>4</cp:revision>
  <dcterms:created xsi:type="dcterms:W3CDTF">2025-01-16T14:39:09Z</dcterms:created>
  <dcterms:modified xsi:type="dcterms:W3CDTF">2025-01-16T20:24:55Z</dcterms:modified>
</cp:coreProperties>
</file>