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0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D269-F00C-4980-AF68-FB6F799BE155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CB34-3418-4BA6-B390-527F9BB15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2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소속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b="1" dirty="0"/>
              <a:t>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소속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b="1" dirty="0"/>
              <a:t>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소속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b="1" dirty="0"/>
              <a:t>이름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소속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b="1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390568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28</Words>
  <Application>Microsoft Office PowerPoint</Application>
  <PresentationFormat>A4 용지(210x297mm)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6701</dc:creator>
  <cp:lastModifiedBy>용수 윤</cp:lastModifiedBy>
  <cp:revision>4</cp:revision>
  <dcterms:created xsi:type="dcterms:W3CDTF">2021-06-26T07:30:58Z</dcterms:created>
  <dcterms:modified xsi:type="dcterms:W3CDTF">2024-05-08T10:18:34Z</dcterms:modified>
</cp:coreProperties>
</file>