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9" r:id="rId4"/>
    <p:sldId id="270" r:id="rId5"/>
    <p:sldId id="271" r:id="rId6"/>
    <p:sldId id="265" r:id="rId7"/>
    <p:sldId id="267" r:id="rId8"/>
    <p:sldId id="272" r:id="rId9"/>
    <p:sldId id="27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92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2C20C-F571-B749-80C1-A7FA182A65CF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A4CD-44AD-7A47-A600-3B8D579600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41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44C6A-6A68-0B46-A3CD-62BC9F9F6683}" type="datetimeFigureOut">
              <a:rPr lang="en-US" smtClean="0"/>
              <a:t>2/15/2015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ACF65-BCF3-3343-A615-A188BC2FF0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048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ACF65-BCF3-3343-A615-A188BC2FF0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1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5043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04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729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C4533-P1-0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1963"/>
          <a:stretch/>
        </p:blipFill>
        <p:spPr>
          <a:xfrm>
            <a:off x="7480" y="822956"/>
            <a:ext cx="3767328" cy="58335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B7BE7-283E-EC4E-93F6-1AD2F62F5059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2826774" y="4243290"/>
            <a:ext cx="5915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eorgiaTechLogo-black-boldCampanil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0C4533-P1-008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1963"/>
          <a:stretch/>
        </p:blipFill>
        <p:spPr>
          <a:xfrm>
            <a:off x="7480" y="822956"/>
            <a:ext cx="3767328" cy="58335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B7BE7-283E-EC4E-93F6-1AD2F62F5059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2826774" y="4243290"/>
            <a:ext cx="59153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GeorgiaTechLogo-black-boldCampanil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63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/>
          <p:cNvSpPr>
            <a:spLocks noGrp="1"/>
          </p:cNvSpPr>
          <p:nvPr>
            <p:ph type="title"/>
          </p:nvPr>
        </p:nvSpPr>
        <p:spPr>
          <a:xfrm>
            <a:off x="457200" y="667950"/>
            <a:ext cx="8350864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829187" cy="183189"/>
          </a:xfrm>
          <a:prstGeom prst="rect">
            <a:avLst/>
          </a:prstGeom>
        </p:spPr>
        <p:txBody>
          <a:bodyPr/>
          <a:lstStyle>
            <a:lvl1pPr>
              <a:defRPr sz="1100" baseline="0">
                <a:solidFill>
                  <a:srgbClr val="FFFFFF"/>
                </a:solidFill>
              </a:defRPr>
            </a:lvl1pPr>
          </a:lstStyle>
          <a:p>
            <a:fld id="{FFA0ED58-F7A5-1144-9561-EC8E6C0E1EDD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288412" y="6546645"/>
            <a:ext cx="4536768" cy="240544"/>
          </a:xfrm>
          <a:prstGeom prst="rect">
            <a:avLst/>
          </a:prstGeom>
        </p:spPr>
        <p:txBody>
          <a:bodyPr/>
          <a:lstStyle>
            <a:lvl1pPr algn="ctr"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153400" y="6546645"/>
            <a:ext cx="762000" cy="240544"/>
          </a:xfrm>
          <a:prstGeom prst="rect">
            <a:avLst/>
          </a:prstGeom>
        </p:spPr>
        <p:txBody>
          <a:bodyPr/>
          <a:lstStyle>
            <a:lvl1pPr algn="r">
              <a:defRPr sz="1100" baseline="0">
                <a:solidFill>
                  <a:srgbClr val="FFFFFF"/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D019F2A-48ED-F447-8DED-66639044B971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898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338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78E5-FCD5-8540-AA9C-22CBACA380D3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5618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ED58-F7A5-1144-9561-EC8E6C0E1EDD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00677-05B0-EA40-BB22-1F640213D0F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4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D4CC-8A85-4346-899A-0A3AD7185F1F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3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F8CB-19B9-F741-A12B-3166531F81EE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GeorgiaTechLogo-black-boldCampanil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F5687-2DD7-3C44-8ABB-3370C5219595}" type="datetime1">
              <a:rPr lang="en-US" smtClean="0"/>
              <a:t>2/15/2015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07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5588000"/>
            <a:ext cx="9144000" cy="1277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9" name="Picture 8" descr="GeorgiaTechLogo-black-boldCampanile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62" y="73581"/>
            <a:ext cx="1344813" cy="5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1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6" r:id="rId1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5" Type="http://schemas.openxmlformats.org/officeDocument/2006/relationships/image" Target="../media/image3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wma"/><Relationship Id="rId2" Type="http://schemas.microsoft.com/office/2007/relationships/media" Target="../media/media6.wma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5" Type="http://schemas.openxmlformats.org/officeDocument/2006/relationships/image" Target="../media/image3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5" Type="http://schemas.openxmlformats.org/officeDocument/2006/relationships/image" Target="../media/image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2276" y="857917"/>
            <a:ext cx="8487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Technical Presentation</a:t>
            </a:r>
          </a:p>
          <a:p>
            <a:pPr algn="ctr"/>
            <a:r>
              <a:rPr lang="en-US" sz="3600" b="1" dirty="0" smtClean="0"/>
              <a:t>CS 6440 Project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By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 smtClean="0"/>
              <a:t>Secret Six Team</a:t>
            </a:r>
          </a:p>
          <a:p>
            <a:pPr algn="ctr"/>
            <a:endParaRPr lang="en-US" sz="3600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1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70"/>
    </mc:Choice>
    <mc:Fallback xmlns="">
      <p:transition spd="slow" advTm="161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0184" y="857917"/>
            <a:ext cx="8487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Secret Six Team</a:t>
            </a:r>
          </a:p>
          <a:p>
            <a:pPr algn="ctr"/>
            <a:endParaRPr lang="en-US" sz="3600" dirty="0" smtClean="0"/>
          </a:p>
          <a:p>
            <a:pPr algn="ctr"/>
            <a:r>
              <a:rPr lang="en-US" sz="3600" b="1" u="sng" dirty="0" smtClean="0"/>
              <a:t>Team </a:t>
            </a:r>
            <a:r>
              <a:rPr lang="en-US" sz="3600" b="1" u="sng" dirty="0"/>
              <a:t>Members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Chase Anderson</a:t>
            </a:r>
            <a:endParaRPr lang="en-US" sz="3600" dirty="0" smtClean="0"/>
          </a:p>
          <a:p>
            <a:pPr algn="ctr"/>
            <a:r>
              <a:rPr lang="en-US" sz="3600" dirty="0" smtClean="0"/>
              <a:t>Cecil </a:t>
            </a:r>
            <a:r>
              <a:rPr lang="en-US" sz="3600" dirty="0"/>
              <a:t>Bowe</a:t>
            </a:r>
            <a:endParaRPr lang="en-US" sz="3600" dirty="0" smtClean="0"/>
          </a:p>
          <a:p>
            <a:pPr algn="ctr"/>
            <a:r>
              <a:rPr lang="en-US" sz="3600" dirty="0" err="1"/>
              <a:t>Alireza</a:t>
            </a:r>
            <a:r>
              <a:rPr lang="en-US" sz="3600" dirty="0"/>
              <a:t> </a:t>
            </a:r>
            <a:r>
              <a:rPr lang="en-US" sz="3600" dirty="0" err="1"/>
              <a:t>Mansoori</a:t>
            </a:r>
            <a:endParaRPr lang="en-US" sz="3600" dirty="0" smtClean="0"/>
          </a:p>
          <a:p>
            <a:pPr algn="ctr"/>
            <a:r>
              <a:rPr lang="en-US" sz="3600" dirty="0" smtClean="0"/>
              <a:t>Kevin </a:t>
            </a:r>
            <a:r>
              <a:rPr lang="en-US" sz="3600" dirty="0"/>
              <a:t>Schultz</a:t>
            </a:r>
            <a:br>
              <a:rPr lang="en-US" sz="3600" dirty="0"/>
            </a:br>
            <a:r>
              <a:rPr lang="en-US" sz="3600" dirty="0"/>
              <a:t>Roderick Shavers</a:t>
            </a:r>
            <a:br>
              <a:rPr lang="en-US" sz="3600" dirty="0"/>
            </a:br>
            <a:r>
              <a:rPr lang="en-US" sz="3600" dirty="0" smtClean="0"/>
              <a:t>Samuel </a:t>
            </a:r>
            <a:r>
              <a:rPr lang="en-US" sz="3600" dirty="0" err="1"/>
              <a:t>Tjokrosoesilo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3"/>
    </mc:Choice>
    <mc:Fallback xmlns="">
      <p:transition spd="slow" advTm="76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584" y="1033764"/>
            <a:ext cx="84875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Clinical Trial Management System (CTMS)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software system used by healthcare industries to manage clinical trials in clinical research. 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Clinical </a:t>
            </a:r>
            <a:r>
              <a:rPr lang="en-US" b="1" dirty="0"/>
              <a:t>Research </a:t>
            </a:r>
            <a:r>
              <a:rPr lang="en-US" b="1" dirty="0" smtClean="0"/>
              <a:t>Coordinator (</a:t>
            </a:r>
            <a:r>
              <a:rPr lang="en-US" b="1" dirty="0"/>
              <a:t>CRC</a:t>
            </a:r>
            <a:r>
              <a:rPr lang="en-US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CRC </a:t>
            </a:r>
            <a:r>
              <a:rPr lang="en-US" dirty="0"/>
              <a:t>supports, facilitates and coordinates the daily clinical trial activities and plays a critical role in the conduct of the study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Study Sponsor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sponsor initiates clinical studies and uses the data to confirm or deny the feasibility of a particular clinical study.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8461" y="119363"/>
            <a:ext cx="5369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Overview of CTMS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47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29"/>
    </mc:Choice>
    <mc:Fallback xmlns="">
      <p:transition spd="slow" advTm="12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Use-Case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94" y="904963"/>
            <a:ext cx="2813026" cy="5488535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1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00"/>
    </mc:Choice>
    <mc:Fallback xmlns="">
      <p:transition spd="slow" advTm="37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CRC User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860" y="905033"/>
            <a:ext cx="4792912" cy="557504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4"/>
    </mc:Choice>
    <mc:Fallback xmlns="">
      <p:transition spd="slow" advTm="212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Sponsor User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77" y="989373"/>
            <a:ext cx="6346848" cy="5382851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0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6"/>
    </mc:Choice>
    <mc:Fallback xmlns="">
      <p:transition spd="slow" advTm="16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8584" y="1033764"/>
            <a:ext cx="84875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Ease of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Personalized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Secure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Standardized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Interoperable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Extensible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Maintainable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8461" y="119363"/>
            <a:ext cx="53691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Design Goals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414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82"/>
    </mc:Choice>
    <mc:Fallback xmlns="">
      <p:transition spd="slow" advTm="35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Component Architecture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1" y="333374"/>
            <a:ext cx="8204060" cy="6524625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74"/>
    </mc:Choice>
    <mc:Fallback xmlns="">
      <p:transition spd="slow" advTm="359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Component Architecture - Client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277" y="927349"/>
            <a:ext cx="5417025" cy="5657502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07"/>
    </mc:Choice>
    <mc:Fallback xmlns="">
      <p:transition spd="slow" advTm="82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58461" y="119363"/>
            <a:ext cx="6283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2"/>
                </a:solidFill>
              </a:rPr>
              <a:t>Component Architecture - Server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646" y="999268"/>
            <a:ext cx="4403326" cy="56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41"/>
    </mc:Choice>
    <mc:Fallback xmlns="">
      <p:transition spd="slow" advTm="38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124</Words>
  <Application>Microsoft Office PowerPoint</Application>
  <PresentationFormat>On-screen Show (4:3)</PresentationFormat>
  <Paragraphs>38</Paragraphs>
  <Slides>10</Slides>
  <Notes>1</Notes>
  <HiddenSlides>0</HiddenSlides>
  <MMClips>10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College of Computing at Georgia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Giles</dc:creator>
  <cp:lastModifiedBy>Tjokrosoesilo, Samuel</cp:lastModifiedBy>
  <cp:revision>99</cp:revision>
  <dcterms:created xsi:type="dcterms:W3CDTF">2012-07-02T23:14:32Z</dcterms:created>
  <dcterms:modified xsi:type="dcterms:W3CDTF">2015-02-16T05:27:28Z</dcterms:modified>
</cp:coreProperties>
</file>