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9" r:id="rId4"/>
    <p:sldId id="270" r:id="rId5"/>
    <p:sldId id="271" r:id="rId6"/>
    <p:sldId id="265" r:id="rId7"/>
    <p:sldId id="267" r:id="rId8"/>
    <p:sldId id="272" r:id="rId9"/>
    <p:sldId id="27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C20C-F571-B749-80C1-A7FA182A65CF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4C6A-6A68-0B46-A3CD-62BC9F9F6683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ACF65-BCF3-3343-A615-A188BC2FF0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04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4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729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>
          <a:xfrm>
            <a:off x="457200" y="667950"/>
            <a:ext cx="8350864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9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33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78E5-FCD5-8540-AA9C-22CBACA380D3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6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677-05B0-EA40-BB22-1F640213D0F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4CC-8A85-4346-899A-0A3AD7185F1F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8CB-19B9-F741-A12B-3166531F81EE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eorgiaTechLogo-black-boldCampani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9" name="Picture 8" descr="GeorgiaTechLogo-black-boldCampanile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2" Type="http://schemas.microsoft.com/office/2007/relationships/media" Target="../media/media6.wma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2276" y="857917"/>
            <a:ext cx="8487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Technical Presentation</a:t>
            </a:r>
          </a:p>
          <a:p>
            <a:pPr algn="ctr"/>
            <a:r>
              <a:rPr lang="en-US" sz="3600" b="1" dirty="0" smtClean="0"/>
              <a:t>CS 6440 Project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By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0"/>
    </mc:Choice>
    <mc:Fallback xmlns="">
      <p:transition spd="slow" advTm="25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0184" y="857917"/>
            <a:ext cx="8487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b="1" u="sng" dirty="0" smtClean="0"/>
              <a:t>Team </a:t>
            </a:r>
            <a:r>
              <a:rPr lang="en-US" sz="3600" b="1" u="sng" dirty="0"/>
              <a:t>Members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Chase Anderson</a:t>
            </a:r>
            <a:endParaRPr lang="en-US" sz="3600" dirty="0" smtClean="0"/>
          </a:p>
          <a:p>
            <a:pPr algn="ctr"/>
            <a:r>
              <a:rPr lang="en-US" sz="3600" dirty="0" smtClean="0"/>
              <a:t>Cecil </a:t>
            </a:r>
            <a:r>
              <a:rPr lang="en-US" sz="3600" dirty="0"/>
              <a:t>Bowe</a:t>
            </a:r>
            <a:endParaRPr lang="en-US" sz="3600" dirty="0" smtClean="0"/>
          </a:p>
          <a:p>
            <a:pPr algn="ctr"/>
            <a:r>
              <a:rPr lang="en-US" sz="3600" dirty="0" err="1"/>
              <a:t>Alireza</a:t>
            </a:r>
            <a:r>
              <a:rPr lang="en-US" sz="3600" dirty="0"/>
              <a:t> </a:t>
            </a:r>
            <a:r>
              <a:rPr lang="en-US" sz="3600" dirty="0" err="1"/>
              <a:t>Mansoori</a:t>
            </a:r>
            <a:endParaRPr lang="en-US" sz="3600" dirty="0" smtClean="0"/>
          </a:p>
          <a:p>
            <a:pPr algn="ctr"/>
            <a:r>
              <a:rPr lang="en-US" sz="3600" dirty="0" smtClean="0"/>
              <a:t>Kevin </a:t>
            </a:r>
            <a:r>
              <a:rPr lang="en-US" sz="3600" dirty="0"/>
              <a:t>Schultz</a:t>
            </a:r>
            <a:br>
              <a:rPr lang="en-US" sz="3600" dirty="0"/>
            </a:br>
            <a:r>
              <a:rPr lang="en-US" sz="3600" dirty="0"/>
              <a:t>Roderick Shavers</a:t>
            </a:r>
            <a:br>
              <a:rPr lang="en-US" sz="3600" dirty="0"/>
            </a:br>
            <a:r>
              <a:rPr lang="en-US" sz="3600" dirty="0" smtClean="0"/>
              <a:t>Samuel </a:t>
            </a:r>
            <a:r>
              <a:rPr lang="en-US" sz="3600" dirty="0" err="1"/>
              <a:t>Tjokrosoesilo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50"/>
    </mc:Choice>
    <mc:Fallback>
      <p:transition spd="slow" advTm="15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Clinical Trial Management System (CTMS)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software system used by healthcare industries to manage clinical trials in clinical research.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Clinical </a:t>
            </a:r>
            <a:r>
              <a:rPr lang="en-US" b="1" dirty="0"/>
              <a:t>Research </a:t>
            </a:r>
            <a:r>
              <a:rPr lang="en-US" b="1" dirty="0" smtClean="0"/>
              <a:t>Coordinator (</a:t>
            </a:r>
            <a:r>
              <a:rPr lang="en-US" b="1" dirty="0"/>
              <a:t>CRC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</a:t>
            </a:r>
            <a:r>
              <a:rPr lang="en-US" dirty="0"/>
              <a:t>supports, facilitates and coordinates the daily clinical trial activities and plays a critical role in the conduct of the study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Study Sponsor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sponsor initiates clinical studies and uses the data to confirm or deny the feasibility of a particular clinical study.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Overview of CTMS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47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9"/>
    </mc:Choice>
    <mc:Fallback xmlns="">
      <p:transition spd="slow" advTm="39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Use-Case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94" y="904963"/>
            <a:ext cx="2813026" cy="548853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8"/>
    </mc:Choice>
    <mc:Fallback xmlns="">
      <p:transition spd="slow" advTm="45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CRC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60" y="905033"/>
            <a:ext cx="4792912" cy="557504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8"/>
    </mc:Choice>
    <mc:Fallback xmlns="">
      <p:transition spd="slow" advTm="31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Sponsor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77" y="989373"/>
            <a:ext cx="6346848" cy="538285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Personalized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Interoperable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Maintainable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Design Goals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41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2"/>
    </mc:Choice>
    <mc:Fallback xmlns="">
      <p:transition spd="slow" advTm="35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333374"/>
            <a:ext cx="8204060" cy="652462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4"/>
    </mc:Choice>
    <mc:Fallback xmlns="">
      <p:transition spd="slow" advTm="3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277" y="927349"/>
            <a:ext cx="5417025" cy="565750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94"/>
    </mc:Choice>
    <mc:Fallback xmlns="">
      <p:transition spd="slow" advTm="97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22" y="853867"/>
            <a:ext cx="4574447" cy="583903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41"/>
    </mc:Choice>
    <mc:Fallback xmlns="">
      <p:transition spd="slow" advTm="38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124</Words>
  <Application>Microsoft Office PowerPoint</Application>
  <PresentationFormat>On-screen Show (4:3)</PresentationFormat>
  <Paragraphs>38</Paragraphs>
  <Slides>10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Computing at 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Tjokrosoesilo, Samuel</cp:lastModifiedBy>
  <cp:revision>84</cp:revision>
  <dcterms:created xsi:type="dcterms:W3CDTF">2012-07-02T23:14:32Z</dcterms:created>
  <dcterms:modified xsi:type="dcterms:W3CDTF">2015-02-16T04:46:01Z</dcterms:modified>
</cp:coreProperties>
</file>