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62" r:id="rId4"/>
    <p:sldId id="263" r:id="rId5"/>
    <p:sldId id="264" r:id="rId6"/>
    <p:sldId id="276" r:id="rId7"/>
    <p:sldId id="265" r:id="rId8"/>
    <p:sldId id="277" r:id="rId9"/>
    <p:sldId id="266" r:id="rId10"/>
    <p:sldId id="258" r:id="rId11"/>
    <p:sldId id="25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629400" cy="8839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2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0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7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6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4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1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5D3F85-28CC-4912-BC0F-DD15C458AF0A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41E8AE-C690-4929-8DCE-12A5D8EE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0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dityaladawa11@gmail.co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dmin" TargetMode="External"/><Relationship Id="rId2" Type="http://schemas.openxmlformats.org/officeDocument/2006/relationships/hyperlink" Target="mailto:adityaladawa11@gmai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73066C-2C5E-6D30-34DE-E577C8F07B73}"/>
              </a:ext>
            </a:extLst>
          </p:cNvPr>
          <p:cNvSpPr/>
          <p:nvPr/>
        </p:nvSpPr>
        <p:spPr>
          <a:xfrm>
            <a:off x="663340" y="794586"/>
            <a:ext cx="37850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Welcome</a:t>
            </a:r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51BAC-2943-540A-C432-4339048F878B}"/>
              </a:ext>
            </a:extLst>
          </p:cNvPr>
          <p:cNvSpPr/>
          <p:nvPr/>
        </p:nvSpPr>
        <p:spPr>
          <a:xfrm>
            <a:off x="224505" y="2690336"/>
            <a:ext cx="11742990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i="1" u="sng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Guidance steps for how Smart Travel works </a:t>
            </a:r>
            <a:endParaRPr lang="en-IN" sz="4200" b="1" i="1" u="sng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2DC5B5-33FB-6702-42B4-549AA52A2C2C}"/>
              </a:ext>
            </a:extLst>
          </p:cNvPr>
          <p:cNvSpPr/>
          <p:nvPr/>
        </p:nvSpPr>
        <p:spPr>
          <a:xfrm>
            <a:off x="8791662" y="4611231"/>
            <a:ext cx="301164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by : Group no.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Samiksha Dhere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Aditya Ladawa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Yash Wadekar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Tushar Pawar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Sayee Aher </a:t>
            </a:r>
          </a:p>
        </p:txBody>
      </p:sp>
    </p:spTree>
    <p:extLst>
      <p:ext uri="{BB962C8B-B14F-4D97-AF65-F5344CB8AC3E}">
        <p14:creationId xmlns:p14="http://schemas.microsoft.com/office/powerpoint/2010/main" val="49411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67" y="285729"/>
            <a:ext cx="11483131" cy="52800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terminal and type command “ipconfig” and press Enter key.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te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25" y="813734"/>
            <a:ext cx="10201013" cy="47313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6F93A1-28A6-269A-7C86-C9E4668421C1}"/>
              </a:ext>
            </a:extLst>
          </p:cNvPr>
          <p:cNvSpPr/>
          <p:nvPr/>
        </p:nvSpPr>
        <p:spPr>
          <a:xfrm>
            <a:off x="4806892" y="4328719"/>
            <a:ext cx="1031846" cy="3942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C35F50-1B46-D5CF-7410-DE3FFAF06847}"/>
              </a:ext>
            </a:extLst>
          </p:cNvPr>
          <p:cNvSpPr/>
          <p:nvPr/>
        </p:nvSpPr>
        <p:spPr>
          <a:xfrm>
            <a:off x="328567" y="5828241"/>
            <a:ext cx="114831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till end in terminal and copy the “IPV4”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device (your laptop)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to.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67" y="34564"/>
            <a:ext cx="11685864" cy="190329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 the address in the last most line of your code namely- 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__name__ = “__main__”: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(debug=True, host=‘IPV4 copied’)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press the “Run” button on top right corner in green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(represented by green box)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" name="Content Placeholder 3" descr="step3.jpg">
            <a:extLst>
              <a:ext uri="{FF2B5EF4-FFF2-40B4-BE49-F238E27FC236}">
                <a16:creationId xmlns:a16="http://schemas.microsoft.com/office/drawing/2014/main" id="{ADA43FF2-8F55-FBE0-92C5-6BC026F7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7" y="1820411"/>
            <a:ext cx="11785135" cy="4894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D68E91-0C6C-30FA-AA10-18AF093A5B03}"/>
              </a:ext>
            </a:extLst>
          </p:cNvPr>
          <p:cNvSpPr/>
          <p:nvPr/>
        </p:nvSpPr>
        <p:spPr>
          <a:xfrm>
            <a:off x="545284" y="4949505"/>
            <a:ext cx="3959604" cy="3271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D71BB96-F89C-3AE7-7B38-6AB12D5E62C8}"/>
              </a:ext>
            </a:extLst>
          </p:cNvPr>
          <p:cNvCxnSpPr/>
          <p:nvPr/>
        </p:nvCxnSpPr>
        <p:spPr>
          <a:xfrm rot="16200000" flipV="1">
            <a:off x="3124899" y="3930242"/>
            <a:ext cx="1510018" cy="880844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5C6DDDA-359D-0800-F1A8-4FA8D16D060D}"/>
              </a:ext>
            </a:extLst>
          </p:cNvPr>
          <p:cNvSpPr/>
          <p:nvPr/>
        </p:nvSpPr>
        <p:spPr>
          <a:xfrm>
            <a:off x="9177556" y="1937857"/>
            <a:ext cx="436227" cy="3187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94" y="357166"/>
            <a:ext cx="11207692" cy="64951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from terminal, copy the URL highlighted in pink box and paste it in your browser.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tep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1006679"/>
            <a:ext cx="10805021" cy="5620624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803171" y="5001161"/>
            <a:ext cx="2299045" cy="35940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596" y="238330"/>
            <a:ext cx="11576807" cy="94451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on website click on login button to log in or “Get started” button to create new account.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tep5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310640"/>
            <a:ext cx="10535920" cy="520192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413878" y="1773432"/>
            <a:ext cx="788565" cy="3992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6_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1747520"/>
            <a:ext cx="9702800" cy="500491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38CA80-9149-EFDB-5BE1-F38AE7FD3ED7}"/>
              </a:ext>
            </a:extLst>
          </p:cNvPr>
          <p:cNvSpPr/>
          <p:nvPr/>
        </p:nvSpPr>
        <p:spPr>
          <a:xfrm>
            <a:off x="181138" y="0"/>
            <a:ext cx="11829723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email as –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adityaladawa11@gmail.com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password = 123456</a:t>
            </a:r>
          </a:p>
          <a:p>
            <a:pP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This is admin email and password with this you get access to admin privileges which allows you to add RFID card number to a new user or delete any user except “admin” user itself.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214290"/>
            <a:ext cx="11704320" cy="84235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logging in you can visit your own profile page to see your personal info and recent ticket payment transactions history or to pay pending ticket dues.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tep7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223508"/>
            <a:ext cx="10261600" cy="52280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214291"/>
            <a:ext cx="11348720" cy="5911873"/>
          </a:xfrm>
        </p:spPr>
        <p:txBody>
          <a:bodyPr/>
          <a:lstStyle/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email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adityaladawa11@gmail.com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admin privileges you may type in “/admin” in URL box as –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http://127.0.0.1:5000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/admin</a:t>
            </a:r>
            <a:endParaRPr lang="en-IN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No other email id has this privilege and causes 404 restriction error.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8_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795897"/>
            <a:ext cx="10027920" cy="4847812"/>
          </a:xfrm>
        </p:spPr>
      </p:pic>
      <p:sp>
        <p:nvSpPr>
          <p:cNvPr id="5" name="TextBox 4"/>
          <p:cNvSpPr txBox="1"/>
          <p:nvPr/>
        </p:nvSpPr>
        <p:spPr>
          <a:xfrm>
            <a:off x="355600" y="214291"/>
            <a:ext cx="11399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see all the active users and their personal details as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here you can scan RFID for users who dose not  have an active account by clicking on “Details” button and filling the RFID number in the given textbox.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also click “Details” button to get more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" y="285729"/>
            <a:ext cx="11287760" cy="10858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Note : </a:t>
            </a:r>
          </a:p>
          <a:p>
            <a:pPr>
              <a:buClrTx/>
            </a:pPr>
            <a:r>
              <a:rPr lang="en-IN" dirty="0"/>
              <a:t>You can delete an user too by clicking on “Remove user” button. This will remove user from database itself.</a:t>
            </a:r>
            <a:endParaRPr lang="en-US" dirty="0"/>
          </a:p>
        </p:txBody>
      </p:sp>
      <p:pic>
        <p:nvPicPr>
          <p:cNvPr id="4" name="Picture 3" descr="step9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290319"/>
            <a:ext cx="9712960" cy="52819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5C292F-7797-7D1E-09EB-026F061840AD}"/>
              </a:ext>
            </a:extLst>
          </p:cNvPr>
          <p:cNvSpPr/>
          <p:nvPr/>
        </p:nvSpPr>
        <p:spPr>
          <a:xfrm>
            <a:off x="4276431" y="2967335"/>
            <a:ext cx="36391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Thankyou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971E-D4D8-7002-0CF0-DBA9B854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67"/>
            <a:ext cx="10515600" cy="10323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Steps for Hardware Connection</a:t>
            </a:r>
            <a:endParaRPr lang="en-IN" sz="4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9B4E-EA6F-7F88-CC3C-DD9A2F70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724"/>
            <a:ext cx="10515600" cy="483123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 Arduino IDE and copy the code.</a:t>
            </a:r>
          </a:p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Connect your device having Arduino ide with ESP 32 via USB cable.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3 :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Connect the device with any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4 :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 and password and edit it on code on line 21 and 22 respectively.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C1F43-9C20-7B8B-D1BC-B2C36696E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10200" r="-89" b="18695"/>
          <a:stretch/>
        </p:blipFill>
        <p:spPr>
          <a:xfrm>
            <a:off x="1104181" y="3206301"/>
            <a:ext cx="9851363" cy="31055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E0B8EB-8D64-2470-2DB8-16A9C85EE96E}"/>
              </a:ext>
            </a:extLst>
          </p:cNvPr>
          <p:cNvCxnSpPr/>
          <p:nvPr/>
        </p:nvCxnSpPr>
        <p:spPr>
          <a:xfrm>
            <a:off x="974785" y="3140015"/>
            <a:ext cx="998076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1E846F-B4F9-4B87-79BC-1C3A5DBEC805}"/>
              </a:ext>
            </a:extLst>
          </p:cNvPr>
          <p:cNvCxnSpPr>
            <a:cxnSpLocks/>
          </p:cNvCxnSpPr>
          <p:nvPr/>
        </p:nvCxnSpPr>
        <p:spPr>
          <a:xfrm>
            <a:off x="974785" y="3140015"/>
            <a:ext cx="0" cy="326941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536843-E527-CB31-3871-609C1107E219}"/>
              </a:ext>
            </a:extLst>
          </p:cNvPr>
          <p:cNvCxnSpPr>
            <a:cxnSpLocks/>
          </p:cNvCxnSpPr>
          <p:nvPr/>
        </p:nvCxnSpPr>
        <p:spPr>
          <a:xfrm>
            <a:off x="10955547" y="3140014"/>
            <a:ext cx="0" cy="326941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06AD54-5A30-75F3-DBE8-A54EA3919CFC}"/>
              </a:ext>
            </a:extLst>
          </p:cNvPr>
          <p:cNvCxnSpPr/>
          <p:nvPr/>
        </p:nvCxnSpPr>
        <p:spPr>
          <a:xfrm>
            <a:off x="974785" y="6409426"/>
            <a:ext cx="998076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20CAF4-4582-805B-C456-E8D44BA9923A}"/>
              </a:ext>
            </a:extLst>
          </p:cNvPr>
          <p:cNvCxnSpPr/>
          <p:nvPr/>
        </p:nvCxnSpPr>
        <p:spPr>
          <a:xfrm>
            <a:off x="1104181" y="4485736"/>
            <a:ext cx="25361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0FD45B-CD0E-400B-F037-F4BCBE966835}"/>
              </a:ext>
            </a:extLst>
          </p:cNvPr>
          <p:cNvCxnSpPr>
            <a:cxnSpLocks/>
          </p:cNvCxnSpPr>
          <p:nvPr/>
        </p:nvCxnSpPr>
        <p:spPr>
          <a:xfrm>
            <a:off x="1104181" y="4485736"/>
            <a:ext cx="0" cy="586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7614A7-9A31-E835-445D-20CCFBF36544}"/>
              </a:ext>
            </a:extLst>
          </p:cNvPr>
          <p:cNvCxnSpPr/>
          <p:nvPr/>
        </p:nvCxnSpPr>
        <p:spPr>
          <a:xfrm>
            <a:off x="1104181" y="5072332"/>
            <a:ext cx="25361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24F11E-E694-2E3A-C308-DC1C831E89E3}"/>
              </a:ext>
            </a:extLst>
          </p:cNvPr>
          <p:cNvCxnSpPr>
            <a:cxnSpLocks/>
          </p:cNvCxnSpPr>
          <p:nvPr/>
        </p:nvCxnSpPr>
        <p:spPr>
          <a:xfrm>
            <a:off x="3640347" y="4485736"/>
            <a:ext cx="0" cy="586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0D8BD9E-0666-73C0-50BB-837A1A334912}"/>
              </a:ext>
            </a:extLst>
          </p:cNvPr>
          <p:cNvSpPr/>
          <p:nvPr/>
        </p:nvSpPr>
        <p:spPr>
          <a:xfrm>
            <a:off x="3761117" y="4632385"/>
            <a:ext cx="2415393" cy="2587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ECCAE-D0EF-7CE5-08FC-A664F17EC4BF}"/>
              </a:ext>
            </a:extLst>
          </p:cNvPr>
          <p:cNvSpPr/>
          <p:nvPr/>
        </p:nvSpPr>
        <p:spPr>
          <a:xfrm>
            <a:off x="6196290" y="4454406"/>
            <a:ext cx="3313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id and password </a:t>
            </a:r>
            <a:r>
              <a:rPr lang="en-US" sz="16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</a:p>
          <a:p>
            <a:pPr algn="ctr"/>
            <a:r>
              <a:rPr lang="en-US" sz="16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1600" b="1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6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device. (Line 21 and 22)</a:t>
            </a:r>
            <a:endParaRPr lang="en-US" sz="16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083F-611C-44BB-A053-E2D984AC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994"/>
            <a:ext cx="10515600" cy="59522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and paste the same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and password on line 35.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63B92-509E-80A4-273A-C7D39786D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834"/>
          <a:stretch/>
        </p:blipFill>
        <p:spPr>
          <a:xfrm>
            <a:off x="838200" y="1570035"/>
            <a:ext cx="10515600" cy="42010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515FB-27E8-3288-16EA-AD95801C73A6}"/>
              </a:ext>
            </a:extLst>
          </p:cNvPr>
          <p:cNvCxnSpPr>
            <a:cxnSpLocks/>
          </p:cNvCxnSpPr>
          <p:nvPr/>
        </p:nvCxnSpPr>
        <p:spPr>
          <a:xfrm>
            <a:off x="11329358" y="1570035"/>
            <a:ext cx="0" cy="420103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F34A009B-B3A1-0D51-7B42-2B475015EBF8}"/>
              </a:ext>
            </a:extLst>
          </p:cNvPr>
          <p:cNvSpPr/>
          <p:nvPr/>
        </p:nvSpPr>
        <p:spPr>
          <a:xfrm>
            <a:off x="5408762" y="3601528"/>
            <a:ext cx="2216987" cy="3493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7BFB6F-46CB-667D-4842-C16B84321233}"/>
              </a:ext>
            </a:extLst>
          </p:cNvPr>
          <p:cNvSpPr/>
          <p:nvPr/>
        </p:nvSpPr>
        <p:spPr>
          <a:xfrm>
            <a:off x="7880697" y="3483825"/>
            <a:ext cx="19127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1600" b="1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6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id and </a:t>
            </a:r>
          </a:p>
          <a:p>
            <a:pPr algn="ctr"/>
            <a:r>
              <a:rPr lang="en-US" sz="16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password on line 35</a:t>
            </a:r>
            <a:endParaRPr lang="en-US" sz="16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8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ACCF-A577-7421-62C8-90FE1C57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71" y="237932"/>
            <a:ext cx="10515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 the same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on line 267 and 301. (Go to backend connection for IP address from step 1 to step 5)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31FFFF-D707-E413-3CB5-6B64B5BE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8"/>
          <a:stretch/>
        </p:blipFill>
        <p:spPr>
          <a:xfrm>
            <a:off x="540589" y="1349968"/>
            <a:ext cx="11110822" cy="2450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588E43-52B0-A307-FB72-EACE53C76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7"/>
          <a:stretch/>
        </p:blipFill>
        <p:spPr>
          <a:xfrm>
            <a:off x="540589" y="4029951"/>
            <a:ext cx="11110822" cy="25347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0A2BF-B650-061F-09FC-6C4F9227C961}"/>
              </a:ext>
            </a:extLst>
          </p:cNvPr>
          <p:cNvCxnSpPr/>
          <p:nvPr/>
        </p:nvCxnSpPr>
        <p:spPr>
          <a:xfrm>
            <a:off x="540589" y="1207699"/>
            <a:ext cx="0" cy="259230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BC8584-9875-CAE2-4386-B3C753555C4E}"/>
              </a:ext>
            </a:extLst>
          </p:cNvPr>
          <p:cNvCxnSpPr/>
          <p:nvPr/>
        </p:nvCxnSpPr>
        <p:spPr>
          <a:xfrm>
            <a:off x="540589" y="1207699"/>
            <a:ext cx="1093254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C5548-EAB2-C6DD-AC39-B8591B7A838C}"/>
              </a:ext>
            </a:extLst>
          </p:cNvPr>
          <p:cNvCxnSpPr>
            <a:cxnSpLocks/>
          </p:cNvCxnSpPr>
          <p:nvPr/>
        </p:nvCxnSpPr>
        <p:spPr>
          <a:xfrm>
            <a:off x="11481759" y="1207699"/>
            <a:ext cx="0" cy="255836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806AA1-E5A9-16ED-C815-9E01CC418851}"/>
              </a:ext>
            </a:extLst>
          </p:cNvPr>
          <p:cNvCxnSpPr>
            <a:cxnSpLocks/>
          </p:cNvCxnSpPr>
          <p:nvPr/>
        </p:nvCxnSpPr>
        <p:spPr>
          <a:xfrm>
            <a:off x="540588" y="3777374"/>
            <a:ext cx="1096704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A375B2-06EA-7227-4BB3-D6F928378D25}"/>
              </a:ext>
            </a:extLst>
          </p:cNvPr>
          <p:cNvCxnSpPr>
            <a:cxnSpLocks/>
          </p:cNvCxnSpPr>
          <p:nvPr/>
        </p:nvCxnSpPr>
        <p:spPr>
          <a:xfrm>
            <a:off x="540589" y="4029951"/>
            <a:ext cx="0" cy="244848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D3DB6F-FE16-8E11-A0A0-0E3268CC0675}"/>
              </a:ext>
            </a:extLst>
          </p:cNvPr>
          <p:cNvCxnSpPr>
            <a:cxnSpLocks/>
          </p:cNvCxnSpPr>
          <p:nvPr/>
        </p:nvCxnSpPr>
        <p:spPr>
          <a:xfrm>
            <a:off x="540589" y="4029951"/>
            <a:ext cx="10967048" cy="7622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71CBA1-1679-3C78-9377-E16468720396}"/>
              </a:ext>
            </a:extLst>
          </p:cNvPr>
          <p:cNvCxnSpPr>
            <a:cxnSpLocks/>
          </p:cNvCxnSpPr>
          <p:nvPr/>
        </p:nvCxnSpPr>
        <p:spPr>
          <a:xfrm>
            <a:off x="11507637" y="4097547"/>
            <a:ext cx="0" cy="238089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228943-AEAA-8DAD-6CC9-C40BB67B3A0A}"/>
              </a:ext>
            </a:extLst>
          </p:cNvPr>
          <p:cNvCxnSpPr/>
          <p:nvPr/>
        </p:nvCxnSpPr>
        <p:spPr>
          <a:xfrm>
            <a:off x="540588" y="6478438"/>
            <a:ext cx="1096704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0B4AB-46A2-3405-FDDC-36D1D0D27977}"/>
              </a:ext>
            </a:extLst>
          </p:cNvPr>
          <p:cNvSpPr/>
          <p:nvPr/>
        </p:nvSpPr>
        <p:spPr>
          <a:xfrm>
            <a:off x="665671" y="2199736"/>
            <a:ext cx="6589141" cy="7418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D636B4-EC65-3B3E-8881-4AE4AD056741}"/>
              </a:ext>
            </a:extLst>
          </p:cNvPr>
          <p:cNvSpPr/>
          <p:nvPr/>
        </p:nvSpPr>
        <p:spPr>
          <a:xfrm>
            <a:off x="665671" y="4856672"/>
            <a:ext cx="6735791" cy="6871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127111A2-B1E4-24EA-2F43-4726336B6E04}"/>
              </a:ext>
            </a:extLst>
          </p:cNvPr>
          <p:cNvSpPr/>
          <p:nvPr/>
        </p:nvSpPr>
        <p:spPr>
          <a:xfrm>
            <a:off x="2984739" y="1363953"/>
            <a:ext cx="731797" cy="67952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166EFB24-4C53-1B46-55F8-091ED1D625D1}"/>
              </a:ext>
            </a:extLst>
          </p:cNvPr>
          <p:cNvSpPr/>
          <p:nvPr/>
        </p:nvSpPr>
        <p:spPr>
          <a:xfrm>
            <a:off x="2829464" y="4106174"/>
            <a:ext cx="629721" cy="60822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0DA87E-C799-01E4-831D-078FF06B0B7E}"/>
              </a:ext>
            </a:extLst>
          </p:cNvPr>
          <p:cNvSpPr/>
          <p:nvPr/>
        </p:nvSpPr>
        <p:spPr>
          <a:xfrm>
            <a:off x="3725163" y="1389272"/>
            <a:ext cx="26116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address at line 267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82AC4C-DE8D-579A-295B-C54BD111ABC4}"/>
              </a:ext>
            </a:extLst>
          </p:cNvPr>
          <p:cNvSpPr/>
          <p:nvPr/>
        </p:nvSpPr>
        <p:spPr>
          <a:xfrm>
            <a:off x="3484389" y="4122845"/>
            <a:ext cx="26116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address at line 301</a:t>
            </a:r>
          </a:p>
        </p:txBody>
      </p:sp>
    </p:spTree>
    <p:extLst>
      <p:ext uri="{BB962C8B-B14F-4D97-AF65-F5344CB8AC3E}">
        <p14:creationId xmlns:p14="http://schemas.microsoft.com/office/powerpoint/2010/main" val="215925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BFCF-7CAB-9CBD-C53D-5A151C57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83" y="336430"/>
            <a:ext cx="8239019" cy="56071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sketch and upload the code.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6011C-1CA7-8E33-3D2E-76DDA8B8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83" y="1327321"/>
            <a:ext cx="8239019" cy="4203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5650A0-223D-1735-913E-3D63CD62B6F5}"/>
              </a:ext>
            </a:extLst>
          </p:cNvPr>
          <p:cNvSpPr/>
          <p:nvPr/>
        </p:nvSpPr>
        <p:spPr>
          <a:xfrm>
            <a:off x="2491530" y="2248250"/>
            <a:ext cx="4253219" cy="7633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5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501CB1-46F0-68DF-B758-37000FEFC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91" y="1197814"/>
            <a:ext cx="8954218" cy="4814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53276D-CE82-9E71-2578-4C21250DDE49}"/>
              </a:ext>
            </a:extLst>
          </p:cNvPr>
          <p:cNvSpPr/>
          <p:nvPr/>
        </p:nvSpPr>
        <p:spPr>
          <a:xfrm>
            <a:off x="1618891" y="482928"/>
            <a:ext cx="8954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9 : Go to tools &gt; port and select com 3.  </a:t>
            </a:r>
            <a:endPara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736900-4CF4-BD7C-C8CF-DD813B72565A}"/>
              </a:ext>
            </a:extLst>
          </p:cNvPr>
          <p:cNvSpPr/>
          <p:nvPr/>
        </p:nvSpPr>
        <p:spPr>
          <a:xfrm>
            <a:off x="2682815" y="3717985"/>
            <a:ext cx="6098876" cy="7677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6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DFE3-C3A3-E50C-4D3D-00E11CB8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8"/>
            <a:ext cx="10515600" cy="61239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tools and select serial monitor and wait for connection.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F474-F2DD-4D4B-DCBB-C36E36E1B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57" y="1292141"/>
            <a:ext cx="9840286" cy="4957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845B37-69C0-DA49-BD8A-44501EA20369}"/>
              </a:ext>
            </a:extLst>
          </p:cNvPr>
          <p:cNvSpPr/>
          <p:nvPr/>
        </p:nvSpPr>
        <p:spPr>
          <a:xfrm>
            <a:off x="2457975" y="2390862"/>
            <a:ext cx="6207854" cy="8388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95EC16-39F8-F796-1CAB-F99E19EF85C7}"/>
              </a:ext>
            </a:extLst>
          </p:cNvPr>
          <p:cNvSpPr/>
          <p:nvPr/>
        </p:nvSpPr>
        <p:spPr>
          <a:xfrm>
            <a:off x="528679" y="4990476"/>
            <a:ext cx="105112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RFID is ready to work now, Go to backend. (From step 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B4C00-D243-D326-699E-07C754C38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89" y="125834"/>
            <a:ext cx="7919207" cy="46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71" y="173954"/>
            <a:ext cx="10796632" cy="1188720"/>
          </a:xfrm>
        </p:spPr>
        <p:txBody>
          <a:bodyPr>
            <a:noAutofit/>
          </a:bodyPr>
          <a:lstStyle/>
          <a:p>
            <a:r>
              <a:rPr lang="en-IN" sz="48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Steps</a:t>
            </a:r>
            <a:r>
              <a:rPr lang="en-IN" sz="48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for backend connection</a:t>
            </a:r>
            <a:endParaRPr lang="en-US" sz="4800" b="1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72" y="1581238"/>
            <a:ext cx="10796631" cy="647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project folder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 descr="ste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91" y="2228316"/>
            <a:ext cx="8890792" cy="4455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438</TotalTime>
  <Words>619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 SemiBold SemiConden</vt:lpstr>
      <vt:lpstr>Cambria Math</vt:lpstr>
      <vt:lpstr>Comic Sans MS</vt:lpstr>
      <vt:lpstr>Gill Sans MT</vt:lpstr>
      <vt:lpstr>Times New Roman</vt:lpstr>
      <vt:lpstr>Parcel</vt:lpstr>
      <vt:lpstr>PowerPoint Presentation</vt:lpstr>
      <vt:lpstr>Steps for Hardware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for backend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Samiksha Dhere</dc:creator>
  <cp:lastModifiedBy>Samiksha Dhere</cp:lastModifiedBy>
  <cp:revision>9</cp:revision>
  <cp:lastPrinted>2022-09-22T07:01:54Z</cp:lastPrinted>
  <dcterms:created xsi:type="dcterms:W3CDTF">2022-09-18T07:39:32Z</dcterms:created>
  <dcterms:modified xsi:type="dcterms:W3CDTF">2022-09-22T07:02:27Z</dcterms:modified>
</cp:coreProperties>
</file>