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7"/>
    <p:restoredTop sz="94719"/>
  </p:normalViewPr>
  <p:slideViewPr>
    <p:cSldViewPr snapToGrid="0">
      <p:cViewPr varScale="1">
        <p:scale>
          <a:sx n="152" d="100"/>
          <a:sy n="152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E86830-6CA1-463F-A6F6-5898E7219D5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16794F-6B4C-4EDC-8ADB-E39CD956ECB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Objective of the Project:</a:t>
          </a:r>
          <a:endParaRPr lang="en-US"/>
        </a:p>
      </dgm:t>
    </dgm:pt>
    <dgm:pt modelId="{4DBF9C1F-70A3-41DE-8999-9B72B879428B}" type="parTrans" cxnId="{E017B8AC-5AF3-42E6-9F09-F1C779EE57FC}">
      <dgm:prSet/>
      <dgm:spPr/>
      <dgm:t>
        <a:bodyPr/>
        <a:lstStyle/>
        <a:p>
          <a:endParaRPr lang="en-US"/>
        </a:p>
      </dgm:t>
    </dgm:pt>
    <dgm:pt modelId="{870F9AA8-9F5B-412F-9707-B791D8AF58FC}" type="sibTrans" cxnId="{E017B8AC-5AF3-42E6-9F09-F1C779EE57FC}">
      <dgm:prSet/>
      <dgm:spPr/>
      <dgm:t>
        <a:bodyPr/>
        <a:lstStyle/>
        <a:p>
          <a:endParaRPr lang="en-US"/>
        </a:p>
      </dgm:t>
    </dgm:pt>
    <dgm:pt modelId="{73E77295-397A-4E9F-B0DC-1E9CFE991CC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Clean and analyse the Employment dataset.</a:t>
          </a:r>
          <a:endParaRPr lang="en-US"/>
        </a:p>
      </dgm:t>
    </dgm:pt>
    <dgm:pt modelId="{DF66C11D-E57F-4E49-870B-70C537209A51}" type="parTrans" cxnId="{957BC910-3FBC-443B-899E-D22971434ED7}">
      <dgm:prSet/>
      <dgm:spPr/>
      <dgm:t>
        <a:bodyPr/>
        <a:lstStyle/>
        <a:p>
          <a:endParaRPr lang="en-US"/>
        </a:p>
      </dgm:t>
    </dgm:pt>
    <dgm:pt modelId="{2403FFBF-78AE-48BE-8210-D262D7933F6C}" type="sibTrans" cxnId="{957BC910-3FBC-443B-899E-D22971434ED7}">
      <dgm:prSet/>
      <dgm:spPr/>
      <dgm:t>
        <a:bodyPr/>
        <a:lstStyle/>
        <a:p>
          <a:endParaRPr lang="en-US"/>
        </a:p>
      </dgm:t>
    </dgm:pt>
    <dgm:pt modelId="{BA956719-E028-4150-ABC8-C3969E6D7A8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Uncover patterns in salary distributions, job roles, demographics, and geographical trends.</a:t>
          </a:r>
          <a:endParaRPr lang="en-US"/>
        </a:p>
      </dgm:t>
    </dgm:pt>
    <dgm:pt modelId="{EE7F8200-EF0B-4A93-84F0-5535A6841BFC}" type="parTrans" cxnId="{088CA907-16CC-4452-9104-CE46C643A816}">
      <dgm:prSet/>
      <dgm:spPr/>
      <dgm:t>
        <a:bodyPr/>
        <a:lstStyle/>
        <a:p>
          <a:endParaRPr lang="en-US"/>
        </a:p>
      </dgm:t>
    </dgm:pt>
    <dgm:pt modelId="{D1039077-8748-4320-A4D6-4C18DFDE3884}" type="sibTrans" cxnId="{088CA907-16CC-4452-9104-CE46C643A816}">
      <dgm:prSet/>
      <dgm:spPr/>
      <dgm:t>
        <a:bodyPr/>
        <a:lstStyle/>
        <a:p>
          <a:endParaRPr lang="en-US"/>
        </a:p>
      </dgm:t>
    </dgm:pt>
    <dgm:pt modelId="{C2BFD9D0-42AA-4A29-AD21-C9B89DA2328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Overview of Data:</a:t>
          </a:r>
          <a:endParaRPr lang="en-US"/>
        </a:p>
      </dgm:t>
    </dgm:pt>
    <dgm:pt modelId="{1EA1BB42-F06C-40DB-82FE-A5388A3A5E45}" type="parTrans" cxnId="{C768D731-2090-4CBC-A5E4-6B2DB7FC26ED}">
      <dgm:prSet/>
      <dgm:spPr/>
      <dgm:t>
        <a:bodyPr/>
        <a:lstStyle/>
        <a:p>
          <a:endParaRPr lang="en-US"/>
        </a:p>
      </dgm:t>
    </dgm:pt>
    <dgm:pt modelId="{5EA4005E-463C-4A6C-B43B-9F2B34207DF9}" type="sibTrans" cxnId="{C768D731-2090-4CBC-A5E4-6B2DB7FC26ED}">
      <dgm:prSet/>
      <dgm:spPr/>
      <dgm:t>
        <a:bodyPr/>
        <a:lstStyle/>
        <a:p>
          <a:endParaRPr lang="en-US"/>
        </a:p>
      </dgm:t>
    </dgm:pt>
    <dgm:pt modelId="{749EAA89-B40B-44FD-8E34-F5BC4FA62EA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Dataset includes 14 columns on industry, location, job title, demographics, salary, and experience.</a:t>
          </a:r>
          <a:endParaRPr lang="en-US"/>
        </a:p>
      </dgm:t>
    </dgm:pt>
    <dgm:pt modelId="{78C7EF32-1070-4E96-827C-AF2ECE012300}" type="parTrans" cxnId="{471957C6-3B47-432B-862A-0A6B91D5B1F2}">
      <dgm:prSet/>
      <dgm:spPr/>
      <dgm:t>
        <a:bodyPr/>
        <a:lstStyle/>
        <a:p>
          <a:endParaRPr lang="en-US"/>
        </a:p>
      </dgm:t>
    </dgm:pt>
    <dgm:pt modelId="{E72B1BEB-77B6-4B9D-A808-D038919564EB}" type="sibTrans" cxnId="{471957C6-3B47-432B-862A-0A6B91D5B1F2}">
      <dgm:prSet/>
      <dgm:spPr/>
      <dgm:t>
        <a:bodyPr/>
        <a:lstStyle/>
        <a:p>
          <a:endParaRPr lang="en-US"/>
        </a:p>
      </dgm:t>
    </dgm:pt>
    <dgm:pt modelId="{1C4B3F72-650F-4010-AAEE-F2BE6D27BE47}" type="pres">
      <dgm:prSet presAssocID="{E0E86830-6CA1-463F-A6F6-5898E7219D53}" presName="root" presStyleCnt="0">
        <dgm:presLayoutVars>
          <dgm:dir/>
          <dgm:resizeHandles val="exact"/>
        </dgm:presLayoutVars>
      </dgm:prSet>
      <dgm:spPr/>
    </dgm:pt>
    <dgm:pt modelId="{D313EADD-9402-448E-AAA0-2FA81EECDDC0}" type="pres">
      <dgm:prSet presAssocID="{DA16794F-6B4C-4EDC-8ADB-E39CD956ECBF}" presName="compNode" presStyleCnt="0"/>
      <dgm:spPr/>
    </dgm:pt>
    <dgm:pt modelId="{5D95837F-B8A4-4FD0-8E4A-7DB6E78700F0}" type="pres">
      <dgm:prSet presAssocID="{DA16794F-6B4C-4EDC-8ADB-E39CD956ECB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BEB0885-BF41-45CD-9D63-CFB2D0C2FBF6}" type="pres">
      <dgm:prSet presAssocID="{DA16794F-6B4C-4EDC-8ADB-E39CD956ECBF}" presName="iconSpace" presStyleCnt="0"/>
      <dgm:spPr/>
    </dgm:pt>
    <dgm:pt modelId="{0F2DD643-240B-40E3-BA0F-4CC31599E38E}" type="pres">
      <dgm:prSet presAssocID="{DA16794F-6B4C-4EDC-8ADB-E39CD956ECBF}" presName="parTx" presStyleLbl="revTx" presStyleIdx="0" presStyleCnt="4">
        <dgm:presLayoutVars>
          <dgm:chMax val="0"/>
          <dgm:chPref val="0"/>
        </dgm:presLayoutVars>
      </dgm:prSet>
      <dgm:spPr/>
    </dgm:pt>
    <dgm:pt modelId="{1D2501A0-4AA5-422D-BE23-1ECBFAB7E291}" type="pres">
      <dgm:prSet presAssocID="{DA16794F-6B4C-4EDC-8ADB-E39CD956ECBF}" presName="txSpace" presStyleCnt="0"/>
      <dgm:spPr/>
    </dgm:pt>
    <dgm:pt modelId="{F67D7D8B-1C5B-433D-8374-EC00CEB97B59}" type="pres">
      <dgm:prSet presAssocID="{DA16794F-6B4C-4EDC-8ADB-E39CD956ECBF}" presName="desTx" presStyleLbl="revTx" presStyleIdx="1" presStyleCnt="4">
        <dgm:presLayoutVars/>
      </dgm:prSet>
      <dgm:spPr/>
    </dgm:pt>
    <dgm:pt modelId="{D9CE7521-AC27-4BB1-BAD4-396FAA26AB9A}" type="pres">
      <dgm:prSet presAssocID="{870F9AA8-9F5B-412F-9707-B791D8AF58FC}" presName="sibTrans" presStyleCnt="0"/>
      <dgm:spPr/>
    </dgm:pt>
    <dgm:pt modelId="{B1E00BEB-11C8-4A00-B317-D2F20EE96B02}" type="pres">
      <dgm:prSet presAssocID="{C2BFD9D0-42AA-4A29-AD21-C9B89DA2328B}" presName="compNode" presStyleCnt="0"/>
      <dgm:spPr/>
    </dgm:pt>
    <dgm:pt modelId="{4E417C0A-8F6E-4AE8-8677-A65FA9189BE1}" type="pres">
      <dgm:prSet presAssocID="{C2BFD9D0-42AA-4A29-AD21-C9B89DA232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EF025D0-D140-4C34-990F-393317B7BB06}" type="pres">
      <dgm:prSet presAssocID="{C2BFD9D0-42AA-4A29-AD21-C9B89DA2328B}" presName="iconSpace" presStyleCnt="0"/>
      <dgm:spPr/>
    </dgm:pt>
    <dgm:pt modelId="{1139A552-2EAF-4E7B-9BF1-C0CD4FDDF64C}" type="pres">
      <dgm:prSet presAssocID="{C2BFD9D0-42AA-4A29-AD21-C9B89DA2328B}" presName="parTx" presStyleLbl="revTx" presStyleIdx="2" presStyleCnt="4">
        <dgm:presLayoutVars>
          <dgm:chMax val="0"/>
          <dgm:chPref val="0"/>
        </dgm:presLayoutVars>
      </dgm:prSet>
      <dgm:spPr/>
    </dgm:pt>
    <dgm:pt modelId="{E64F6837-4B70-4999-8583-2D822C3A79B6}" type="pres">
      <dgm:prSet presAssocID="{C2BFD9D0-42AA-4A29-AD21-C9B89DA2328B}" presName="txSpace" presStyleCnt="0"/>
      <dgm:spPr/>
    </dgm:pt>
    <dgm:pt modelId="{A5268509-766E-47EB-BBEC-984D96AB3B0C}" type="pres">
      <dgm:prSet presAssocID="{C2BFD9D0-42AA-4A29-AD21-C9B89DA2328B}" presName="desTx" presStyleLbl="revTx" presStyleIdx="3" presStyleCnt="4">
        <dgm:presLayoutVars/>
      </dgm:prSet>
      <dgm:spPr/>
    </dgm:pt>
  </dgm:ptLst>
  <dgm:cxnLst>
    <dgm:cxn modelId="{088CA907-16CC-4452-9104-CE46C643A816}" srcId="{DA16794F-6B4C-4EDC-8ADB-E39CD956ECBF}" destId="{BA956719-E028-4150-ABC8-C3969E6D7A85}" srcOrd="1" destOrd="0" parTransId="{EE7F8200-EF0B-4A93-84F0-5535A6841BFC}" sibTransId="{D1039077-8748-4320-A4D6-4C18DFDE3884}"/>
    <dgm:cxn modelId="{957BC910-3FBC-443B-899E-D22971434ED7}" srcId="{DA16794F-6B4C-4EDC-8ADB-E39CD956ECBF}" destId="{73E77295-397A-4E9F-B0DC-1E9CFE991CC8}" srcOrd="0" destOrd="0" parTransId="{DF66C11D-E57F-4E49-870B-70C537209A51}" sibTransId="{2403FFBF-78AE-48BE-8210-D262D7933F6C}"/>
    <dgm:cxn modelId="{C768D731-2090-4CBC-A5E4-6B2DB7FC26ED}" srcId="{E0E86830-6CA1-463F-A6F6-5898E7219D53}" destId="{C2BFD9D0-42AA-4A29-AD21-C9B89DA2328B}" srcOrd="1" destOrd="0" parTransId="{1EA1BB42-F06C-40DB-82FE-A5388A3A5E45}" sibTransId="{5EA4005E-463C-4A6C-B43B-9F2B34207DF9}"/>
    <dgm:cxn modelId="{8F4D6C3A-6206-CF49-BFFB-032B35E75CCB}" type="presOf" srcId="{BA956719-E028-4150-ABC8-C3969E6D7A85}" destId="{F67D7D8B-1C5B-433D-8374-EC00CEB97B59}" srcOrd="0" destOrd="1" presId="urn:microsoft.com/office/officeart/2018/2/layout/IconLabelDescriptionList"/>
    <dgm:cxn modelId="{6D99356C-B64F-DD4B-9E31-52387A60733D}" type="presOf" srcId="{DA16794F-6B4C-4EDC-8ADB-E39CD956ECBF}" destId="{0F2DD643-240B-40E3-BA0F-4CC31599E38E}" srcOrd="0" destOrd="0" presId="urn:microsoft.com/office/officeart/2018/2/layout/IconLabelDescriptionList"/>
    <dgm:cxn modelId="{9ECB5883-8053-6245-ACE4-6C04142D7307}" type="presOf" srcId="{C2BFD9D0-42AA-4A29-AD21-C9B89DA2328B}" destId="{1139A552-2EAF-4E7B-9BF1-C0CD4FDDF64C}" srcOrd="0" destOrd="0" presId="urn:microsoft.com/office/officeart/2018/2/layout/IconLabelDescriptionList"/>
    <dgm:cxn modelId="{F7FDA299-B431-A24B-8684-EE65CB2F6A7B}" type="presOf" srcId="{749EAA89-B40B-44FD-8E34-F5BC4FA62EA7}" destId="{A5268509-766E-47EB-BBEC-984D96AB3B0C}" srcOrd="0" destOrd="0" presId="urn:microsoft.com/office/officeart/2018/2/layout/IconLabelDescriptionList"/>
    <dgm:cxn modelId="{E017B8AC-5AF3-42E6-9F09-F1C779EE57FC}" srcId="{E0E86830-6CA1-463F-A6F6-5898E7219D53}" destId="{DA16794F-6B4C-4EDC-8ADB-E39CD956ECBF}" srcOrd="0" destOrd="0" parTransId="{4DBF9C1F-70A3-41DE-8999-9B72B879428B}" sibTransId="{870F9AA8-9F5B-412F-9707-B791D8AF58FC}"/>
    <dgm:cxn modelId="{7E98D2C5-03E6-A04F-BB75-5DEBC74286B6}" type="presOf" srcId="{73E77295-397A-4E9F-B0DC-1E9CFE991CC8}" destId="{F67D7D8B-1C5B-433D-8374-EC00CEB97B59}" srcOrd="0" destOrd="0" presId="urn:microsoft.com/office/officeart/2018/2/layout/IconLabelDescriptionList"/>
    <dgm:cxn modelId="{471957C6-3B47-432B-862A-0A6B91D5B1F2}" srcId="{C2BFD9D0-42AA-4A29-AD21-C9B89DA2328B}" destId="{749EAA89-B40B-44FD-8E34-F5BC4FA62EA7}" srcOrd="0" destOrd="0" parTransId="{78C7EF32-1070-4E96-827C-AF2ECE012300}" sibTransId="{E72B1BEB-77B6-4B9D-A808-D038919564EB}"/>
    <dgm:cxn modelId="{2A22C4F6-964F-564E-8BD7-BBB83B746204}" type="presOf" srcId="{E0E86830-6CA1-463F-A6F6-5898E7219D53}" destId="{1C4B3F72-650F-4010-AAEE-F2BE6D27BE47}" srcOrd="0" destOrd="0" presId="urn:microsoft.com/office/officeart/2018/2/layout/IconLabelDescriptionList"/>
    <dgm:cxn modelId="{2E32A8BF-C50A-344E-90D4-1E17030CC4BE}" type="presParOf" srcId="{1C4B3F72-650F-4010-AAEE-F2BE6D27BE47}" destId="{D313EADD-9402-448E-AAA0-2FA81EECDDC0}" srcOrd="0" destOrd="0" presId="urn:microsoft.com/office/officeart/2018/2/layout/IconLabelDescriptionList"/>
    <dgm:cxn modelId="{5BB7FA5B-EAE7-3C4B-8D7E-913F678261A1}" type="presParOf" srcId="{D313EADD-9402-448E-AAA0-2FA81EECDDC0}" destId="{5D95837F-B8A4-4FD0-8E4A-7DB6E78700F0}" srcOrd="0" destOrd="0" presId="urn:microsoft.com/office/officeart/2018/2/layout/IconLabelDescriptionList"/>
    <dgm:cxn modelId="{E84E9987-777C-8446-98DB-CEF617126E58}" type="presParOf" srcId="{D313EADD-9402-448E-AAA0-2FA81EECDDC0}" destId="{ABEB0885-BF41-45CD-9D63-CFB2D0C2FBF6}" srcOrd="1" destOrd="0" presId="urn:microsoft.com/office/officeart/2018/2/layout/IconLabelDescriptionList"/>
    <dgm:cxn modelId="{28E75758-5F5B-3D4A-A003-AB25015776FF}" type="presParOf" srcId="{D313EADD-9402-448E-AAA0-2FA81EECDDC0}" destId="{0F2DD643-240B-40E3-BA0F-4CC31599E38E}" srcOrd="2" destOrd="0" presId="urn:microsoft.com/office/officeart/2018/2/layout/IconLabelDescriptionList"/>
    <dgm:cxn modelId="{9E0D15E1-75E5-7B4C-94F0-BE4E430698A5}" type="presParOf" srcId="{D313EADD-9402-448E-AAA0-2FA81EECDDC0}" destId="{1D2501A0-4AA5-422D-BE23-1ECBFAB7E291}" srcOrd="3" destOrd="0" presId="urn:microsoft.com/office/officeart/2018/2/layout/IconLabelDescriptionList"/>
    <dgm:cxn modelId="{B2D42437-D144-8343-BAB2-49D0C7FC5C04}" type="presParOf" srcId="{D313EADD-9402-448E-AAA0-2FA81EECDDC0}" destId="{F67D7D8B-1C5B-433D-8374-EC00CEB97B59}" srcOrd="4" destOrd="0" presId="urn:microsoft.com/office/officeart/2018/2/layout/IconLabelDescriptionList"/>
    <dgm:cxn modelId="{C8A61FA3-54A1-3040-9437-058FC357E67D}" type="presParOf" srcId="{1C4B3F72-650F-4010-AAEE-F2BE6D27BE47}" destId="{D9CE7521-AC27-4BB1-BAD4-396FAA26AB9A}" srcOrd="1" destOrd="0" presId="urn:microsoft.com/office/officeart/2018/2/layout/IconLabelDescriptionList"/>
    <dgm:cxn modelId="{8170FD49-E641-AB4B-8B2C-7B8B26254DFD}" type="presParOf" srcId="{1C4B3F72-650F-4010-AAEE-F2BE6D27BE47}" destId="{B1E00BEB-11C8-4A00-B317-D2F20EE96B02}" srcOrd="2" destOrd="0" presId="urn:microsoft.com/office/officeart/2018/2/layout/IconLabelDescriptionList"/>
    <dgm:cxn modelId="{15592818-C9E1-3045-9972-798FC5F9157E}" type="presParOf" srcId="{B1E00BEB-11C8-4A00-B317-D2F20EE96B02}" destId="{4E417C0A-8F6E-4AE8-8677-A65FA9189BE1}" srcOrd="0" destOrd="0" presId="urn:microsoft.com/office/officeart/2018/2/layout/IconLabelDescriptionList"/>
    <dgm:cxn modelId="{E8DEA1F7-912D-9947-987C-323E20920643}" type="presParOf" srcId="{B1E00BEB-11C8-4A00-B317-D2F20EE96B02}" destId="{DEF025D0-D140-4C34-990F-393317B7BB06}" srcOrd="1" destOrd="0" presId="urn:microsoft.com/office/officeart/2018/2/layout/IconLabelDescriptionList"/>
    <dgm:cxn modelId="{DF83621E-5921-F74F-99C4-E746A52566DE}" type="presParOf" srcId="{B1E00BEB-11C8-4A00-B317-D2F20EE96B02}" destId="{1139A552-2EAF-4E7B-9BF1-C0CD4FDDF64C}" srcOrd="2" destOrd="0" presId="urn:microsoft.com/office/officeart/2018/2/layout/IconLabelDescriptionList"/>
    <dgm:cxn modelId="{4EE18398-4564-0F4A-9E81-1C911B4699EE}" type="presParOf" srcId="{B1E00BEB-11C8-4A00-B317-D2F20EE96B02}" destId="{E64F6837-4B70-4999-8583-2D822C3A79B6}" srcOrd="3" destOrd="0" presId="urn:microsoft.com/office/officeart/2018/2/layout/IconLabelDescriptionList"/>
    <dgm:cxn modelId="{8EE91985-2210-0744-9F29-ED30F70B0F62}" type="presParOf" srcId="{B1E00BEB-11C8-4A00-B317-D2F20EE96B02}" destId="{A5268509-766E-47EB-BBEC-984D96AB3B0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CE5EB9-35FB-41BB-B0B5-A0B36EA1FB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78401C-F569-43A2-8B0B-AB2692D3D229}">
      <dgm:prSet/>
      <dgm:spPr/>
      <dgm:t>
        <a:bodyPr/>
        <a:lstStyle/>
        <a:p>
          <a:r>
            <a:rPr lang="en-IN" b="1"/>
            <a:t>Stakeholders Benefiting:</a:t>
          </a:r>
          <a:endParaRPr lang="en-US"/>
        </a:p>
      </dgm:t>
    </dgm:pt>
    <dgm:pt modelId="{3A4FC04D-3BCF-4983-8AD2-3E06A37A79AB}" type="parTrans" cxnId="{4B725CAB-DDCC-4591-A0C5-42E3BA289EAD}">
      <dgm:prSet/>
      <dgm:spPr/>
      <dgm:t>
        <a:bodyPr/>
        <a:lstStyle/>
        <a:p>
          <a:endParaRPr lang="en-US"/>
        </a:p>
      </dgm:t>
    </dgm:pt>
    <dgm:pt modelId="{103D8EE0-9CDD-4670-A056-70CBFEF608EA}" type="sibTrans" cxnId="{4B725CAB-DDCC-4591-A0C5-42E3BA289EAD}">
      <dgm:prSet/>
      <dgm:spPr/>
      <dgm:t>
        <a:bodyPr/>
        <a:lstStyle/>
        <a:p>
          <a:endParaRPr lang="en-US"/>
        </a:p>
      </dgm:t>
    </dgm:pt>
    <dgm:pt modelId="{B4339024-A20D-4362-940E-7A6621608B84}">
      <dgm:prSet/>
      <dgm:spPr/>
      <dgm:t>
        <a:bodyPr/>
        <a:lstStyle/>
        <a:p>
          <a:r>
            <a:rPr lang="en-IN"/>
            <a:t>Data scientists, analysts, business leaders, and HR departments.</a:t>
          </a:r>
          <a:endParaRPr lang="en-US"/>
        </a:p>
      </dgm:t>
    </dgm:pt>
    <dgm:pt modelId="{94A10AC7-91E2-44F8-B5F1-04F40DDC518E}" type="parTrans" cxnId="{0F237DF2-B3E0-4072-A94E-1B8B4538CD3F}">
      <dgm:prSet/>
      <dgm:spPr/>
      <dgm:t>
        <a:bodyPr/>
        <a:lstStyle/>
        <a:p>
          <a:endParaRPr lang="en-US"/>
        </a:p>
      </dgm:t>
    </dgm:pt>
    <dgm:pt modelId="{A7DF048F-06D4-4B14-A18A-D94D0B09B616}" type="sibTrans" cxnId="{0F237DF2-B3E0-4072-A94E-1B8B4538CD3F}">
      <dgm:prSet/>
      <dgm:spPr/>
      <dgm:t>
        <a:bodyPr/>
        <a:lstStyle/>
        <a:p>
          <a:endParaRPr lang="en-US"/>
        </a:p>
      </dgm:t>
    </dgm:pt>
    <dgm:pt modelId="{3F44BC0E-C6F0-421B-8772-ECFB5A1B8164}">
      <dgm:prSet/>
      <dgm:spPr/>
      <dgm:t>
        <a:bodyPr/>
        <a:lstStyle/>
        <a:p>
          <a:r>
            <a:rPr lang="en-IN" b="1"/>
            <a:t>Value Added:</a:t>
          </a:r>
          <a:endParaRPr lang="en-US"/>
        </a:p>
      </dgm:t>
    </dgm:pt>
    <dgm:pt modelId="{CEB46C1E-B5BC-4125-9611-9C1159D36A73}" type="parTrans" cxnId="{A98DF3EC-20A5-4899-B03A-5C2BBF1419F6}">
      <dgm:prSet/>
      <dgm:spPr/>
      <dgm:t>
        <a:bodyPr/>
        <a:lstStyle/>
        <a:p>
          <a:endParaRPr lang="en-US"/>
        </a:p>
      </dgm:t>
    </dgm:pt>
    <dgm:pt modelId="{E8AF04AA-7C10-4628-885D-929B7C7781B2}" type="sibTrans" cxnId="{A98DF3EC-20A5-4899-B03A-5C2BBF1419F6}">
      <dgm:prSet/>
      <dgm:spPr/>
      <dgm:t>
        <a:bodyPr/>
        <a:lstStyle/>
        <a:p>
          <a:endParaRPr lang="en-US"/>
        </a:p>
      </dgm:t>
    </dgm:pt>
    <dgm:pt modelId="{47347D6D-EE7B-488B-AE2F-D5DD15DCC76F}">
      <dgm:prSet/>
      <dgm:spPr/>
      <dgm:t>
        <a:bodyPr/>
        <a:lstStyle/>
        <a:p>
          <a:r>
            <a:rPr lang="en-IN"/>
            <a:t>Improved decision-making through accurate data.</a:t>
          </a:r>
          <a:endParaRPr lang="en-US"/>
        </a:p>
      </dgm:t>
    </dgm:pt>
    <dgm:pt modelId="{C41F8AD3-3C62-4E92-9D32-A0961F6F36F7}" type="parTrans" cxnId="{B4579E8A-35AC-4654-8FCC-082CDBFC209A}">
      <dgm:prSet/>
      <dgm:spPr/>
      <dgm:t>
        <a:bodyPr/>
        <a:lstStyle/>
        <a:p>
          <a:endParaRPr lang="en-US"/>
        </a:p>
      </dgm:t>
    </dgm:pt>
    <dgm:pt modelId="{6432CA70-69D9-4F05-BD58-B393A46EE5A0}" type="sibTrans" cxnId="{B4579E8A-35AC-4654-8FCC-082CDBFC209A}">
      <dgm:prSet/>
      <dgm:spPr/>
      <dgm:t>
        <a:bodyPr/>
        <a:lstStyle/>
        <a:p>
          <a:endParaRPr lang="en-US"/>
        </a:p>
      </dgm:t>
    </dgm:pt>
    <dgm:pt modelId="{D04F8A86-63D4-4F26-91AB-13D62AAE4951}">
      <dgm:prSet/>
      <dgm:spPr/>
      <dgm:t>
        <a:bodyPr/>
        <a:lstStyle/>
        <a:p>
          <a:r>
            <a:rPr lang="en-IN"/>
            <a:t>Enhanced reliability for consistent metrics in analysis and reporting.</a:t>
          </a:r>
          <a:endParaRPr lang="en-US"/>
        </a:p>
      </dgm:t>
    </dgm:pt>
    <dgm:pt modelId="{12EBBB54-73FA-4E15-9B30-7C1D3381808F}" type="parTrans" cxnId="{59882BBA-94A4-419D-A021-78F360653862}">
      <dgm:prSet/>
      <dgm:spPr/>
      <dgm:t>
        <a:bodyPr/>
        <a:lstStyle/>
        <a:p>
          <a:endParaRPr lang="en-US"/>
        </a:p>
      </dgm:t>
    </dgm:pt>
    <dgm:pt modelId="{BFACB9D3-2BCA-4949-BD85-99D8A70B1006}" type="sibTrans" cxnId="{59882BBA-94A4-419D-A021-78F360653862}">
      <dgm:prSet/>
      <dgm:spPr/>
      <dgm:t>
        <a:bodyPr/>
        <a:lstStyle/>
        <a:p>
          <a:endParaRPr lang="en-US"/>
        </a:p>
      </dgm:t>
    </dgm:pt>
    <dgm:pt modelId="{442592CE-0880-4124-83CF-5BA61050AFD7}">
      <dgm:prSet/>
      <dgm:spPr/>
      <dgm:t>
        <a:bodyPr/>
        <a:lstStyle/>
        <a:p>
          <a:r>
            <a:rPr lang="en-IN" b="1"/>
            <a:t>End Goals:</a:t>
          </a:r>
          <a:endParaRPr lang="en-US"/>
        </a:p>
      </dgm:t>
    </dgm:pt>
    <dgm:pt modelId="{4CBA490F-94D1-4575-B0ED-84E9C917BD5F}" type="parTrans" cxnId="{EF2CB6E7-5CCF-4B5D-8AEB-D13A07DAA2A2}">
      <dgm:prSet/>
      <dgm:spPr/>
      <dgm:t>
        <a:bodyPr/>
        <a:lstStyle/>
        <a:p>
          <a:endParaRPr lang="en-US"/>
        </a:p>
      </dgm:t>
    </dgm:pt>
    <dgm:pt modelId="{85A92052-9561-4BE4-9554-EA59D9D59123}" type="sibTrans" cxnId="{EF2CB6E7-5CCF-4B5D-8AEB-D13A07DAA2A2}">
      <dgm:prSet/>
      <dgm:spPr/>
      <dgm:t>
        <a:bodyPr/>
        <a:lstStyle/>
        <a:p>
          <a:endParaRPr lang="en-US"/>
        </a:p>
      </dgm:t>
    </dgm:pt>
    <dgm:pt modelId="{C7F7384A-E6D0-4BB2-999C-58E0F6BBEDDA}">
      <dgm:prSet/>
      <dgm:spPr/>
      <dgm:t>
        <a:bodyPr/>
        <a:lstStyle/>
        <a:p>
          <a:r>
            <a:rPr lang="en-IN"/>
            <a:t>Enable storytelling through dashboards and reports.</a:t>
          </a:r>
          <a:endParaRPr lang="en-US"/>
        </a:p>
      </dgm:t>
    </dgm:pt>
    <dgm:pt modelId="{7079162E-86FD-4766-94A8-58AE839A776F}" type="parTrans" cxnId="{5D7DB553-6C79-4884-AD5E-6F9F854AA0A5}">
      <dgm:prSet/>
      <dgm:spPr/>
      <dgm:t>
        <a:bodyPr/>
        <a:lstStyle/>
        <a:p>
          <a:endParaRPr lang="en-US"/>
        </a:p>
      </dgm:t>
    </dgm:pt>
    <dgm:pt modelId="{59CF32B1-4D7D-4647-BDB7-60BEFF0DEBEB}" type="sibTrans" cxnId="{5D7DB553-6C79-4884-AD5E-6F9F854AA0A5}">
      <dgm:prSet/>
      <dgm:spPr/>
      <dgm:t>
        <a:bodyPr/>
        <a:lstStyle/>
        <a:p>
          <a:endParaRPr lang="en-US"/>
        </a:p>
      </dgm:t>
    </dgm:pt>
    <dgm:pt modelId="{7507A88D-8C25-4861-BDBE-6C76547A3155}">
      <dgm:prSet/>
      <dgm:spPr/>
      <dgm:t>
        <a:bodyPr/>
        <a:lstStyle/>
        <a:p>
          <a:r>
            <a:rPr lang="en-IN"/>
            <a:t>Support machine learning applications like predictive modeling.</a:t>
          </a:r>
          <a:endParaRPr lang="en-US"/>
        </a:p>
      </dgm:t>
    </dgm:pt>
    <dgm:pt modelId="{0ED75651-836A-43FD-8B14-77038102ADA8}" type="parTrans" cxnId="{65ED7D45-F391-4384-9853-A249E4FED6F8}">
      <dgm:prSet/>
      <dgm:spPr/>
      <dgm:t>
        <a:bodyPr/>
        <a:lstStyle/>
        <a:p>
          <a:endParaRPr lang="en-US"/>
        </a:p>
      </dgm:t>
    </dgm:pt>
    <dgm:pt modelId="{F9973EDB-D45A-4A04-9E42-E01CA150044C}" type="sibTrans" cxnId="{65ED7D45-F391-4384-9853-A249E4FED6F8}">
      <dgm:prSet/>
      <dgm:spPr/>
      <dgm:t>
        <a:bodyPr/>
        <a:lstStyle/>
        <a:p>
          <a:endParaRPr lang="en-US"/>
        </a:p>
      </dgm:t>
    </dgm:pt>
    <dgm:pt modelId="{9166E168-1057-4645-AC34-BD660E5A159E}" type="pres">
      <dgm:prSet presAssocID="{29CE5EB9-35FB-41BB-B0B5-A0B36EA1FB43}" presName="linear" presStyleCnt="0">
        <dgm:presLayoutVars>
          <dgm:animLvl val="lvl"/>
          <dgm:resizeHandles val="exact"/>
        </dgm:presLayoutVars>
      </dgm:prSet>
      <dgm:spPr/>
    </dgm:pt>
    <dgm:pt modelId="{C12AAF25-2B77-BD48-A52F-46610A33E01C}" type="pres">
      <dgm:prSet presAssocID="{C878401C-F569-43A2-8B0B-AB2692D3D22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A4CFA2F-4B6E-6940-99B3-4AF312432C48}" type="pres">
      <dgm:prSet presAssocID="{C878401C-F569-43A2-8B0B-AB2692D3D229}" presName="childText" presStyleLbl="revTx" presStyleIdx="0" presStyleCnt="3">
        <dgm:presLayoutVars>
          <dgm:bulletEnabled val="1"/>
        </dgm:presLayoutVars>
      </dgm:prSet>
      <dgm:spPr/>
    </dgm:pt>
    <dgm:pt modelId="{3F3184F2-7C9D-5745-A24F-7B17A9257807}" type="pres">
      <dgm:prSet presAssocID="{3F44BC0E-C6F0-421B-8772-ECFB5A1B816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015B0DE-A1D3-3544-9A1F-0B600246A356}" type="pres">
      <dgm:prSet presAssocID="{3F44BC0E-C6F0-421B-8772-ECFB5A1B8164}" presName="childText" presStyleLbl="revTx" presStyleIdx="1" presStyleCnt="3">
        <dgm:presLayoutVars>
          <dgm:bulletEnabled val="1"/>
        </dgm:presLayoutVars>
      </dgm:prSet>
      <dgm:spPr/>
    </dgm:pt>
    <dgm:pt modelId="{B8FA4A2D-17B0-D746-8CF0-6E4D96FDBC9E}" type="pres">
      <dgm:prSet presAssocID="{442592CE-0880-4124-83CF-5BA61050AFD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33B0374-87BC-8644-B4E3-A89C0DD6E987}" type="pres">
      <dgm:prSet presAssocID="{442592CE-0880-4124-83CF-5BA61050AFD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4917C00-4B5F-3C49-809C-68B44B4C920B}" type="presOf" srcId="{47347D6D-EE7B-488B-AE2F-D5DD15DCC76F}" destId="{9015B0DE-A1D3-3544-9A1F-0B600246A356}" srcOrd="0" destOrd="0" presId="urn:microsoft.com/office/officeart/2005/8/layout/vList2"/>
    <dgm:cxn modelId="{2881141B-81D5-1F42-AC13-07F10625679C}" type="presOf" srcId="{C878401C-F569-43A2-8B0B-AB2692D3D229}" destId="{C12AAF25-2B77-BD48-A52F-46610A33E01C}" srcOrd="0" destOrd="0" presId="urn:microsoft.com/office/officeart/2005/8/layout/vList2"/>
    <dgm:cxn modelId="{51AC7D24-F6A4-7B43-BD06-055EA1287597}" type="presOf" srcId="{442592CE-0880-4124-83CF-5BA61050AFD7}" destId="{B8FA4A2D-17B0-D746-8CF0-6E4D96FDBC9E}" srcOrd="0" destOrd="0" presId="urn:microsoft.com/office/officeart/2005/8/layout/vList2"/>
    <dgm:cxn modelId="{65ED7D45-F391-4384-9853-A249E4FED6F8}" srcId="{442592CE-0880-4124-83CF-5BA61050AFD7}" destId="{7507A88D-8C25-4861-BDBE-6C76547A3155}" srcOrd="1" destOrd="0" parTransId="{0ED75651-836A-43FD-8B14-77038102ADA8}" sibTransId="{F9973EDB-D45A-4A04-9E42-E01CA150044C}"/>
    <dgm:cxn modelId="{5D7DB553-6C79-4884-AD5E-6F9F854AA0A5}" srcId="{442592CE-0880-4124-83CF-5BA61050AFD7}" destId="{C7F7384A-E6D0-4BB2-999C-58E0F6BBEDDA}" srcOrd="0" destOrd="0" parTransId="{7079162E-86FD-4766-94A8-58AE839A776F}" sibTransId="{59CF32B1-4D7D-4647-BDB7-60BEFF0DEBEB}"/>
    <dgm:cxn modelId="{1A504E55-15E0-3941-A377-81269FCC7372}" type="presOf" srcId="{29CE5EB9-35FB-41BB-B0B5-A0B36EA1FB43}" destId="{9166E168-1057-4645-AC34-BD660E5A159E}" srcOrd="0" destOrd="0" presId="urn:microsoft.com/office/officeart/2005/8/layout/vList2"/>
    <dgm:cxn modelId="{0A4C9D63-45C7-6740-A708-E1850F38F35B}" type="presOf" srcId="{D04F8A86-63D4-4F26-91AB-13D62AAE4951}" destId="{9015B0DE-A1D3-3544-9A1F-0B600246A356}" srcOrd="0" destOrd="1" presId="urn:microsoft.com/office/officeart/2005/8/layout/vList2"/>
    <dgm:cxn modelId="{026DA468-8F6F-4D46-A895-F4D3B56B96B4}" type="presOf" srcId="{3F44BC0E-C6F0-421B-8772-ECFB5A1B8164}" destId="{3F3184F2-7C9D-5745-A24F-7B17A9257807}" srcOrd="0" destOrd="0" presId="urn:microsoft.com/office/officeart/2005/8/layout/vList2"/>
    <dgm:cxn modelId="{B4579E8A-35AC-4654-8FCC-082CDBFC209A}" srcId="{3F44BC0E-C6F0-421B-8772-ECFB5A1B8164}" destId="{47347D6D-EE7B-488B-AE2F-D5DD15DCC76F}" srcOrd="0" destOrd="0" parTransId="{C41F8AD3-3C62-4E92-9D32-A0961F6F36F7}" sibTransId="{6432CA70-69D9-4F05-BD58-B393A46EE5A0}"/>
    <dgm:cxn modelId="{4B725CAB-DDCC-4591-A0C5-42E3BA289EAD}" srcId="{29CE5EB9-35FB-41BB-B0B5-A0B36EA1FB43}" destId="{C878401C-F569-43A2-8B0B-AB2692D3D229}" srcOrd="0" destOrd="0" parTransId="{3A4FC04D-3BCF-4983-8AD2-3E06A37A79AB}" sibTransId="{103D8EE0-9CDD-4670-A056-70CBFEF608EA}"/>
    <dgm:cxn modelId="{5A5876B6-8E16-1147-B996-CB3D6180F939}" type="presOf" srcId="{7507A88D-8C25-4861-BDBE-6C76547A3155}" destId="{D33B0374-87BC-8644-B4E3-A89C0DD6E987}" srcOrd="0" destOrd="1" presId="urn:microsoft.com/office/officeart/2005/8/layout/vList2"/>
    <dgm:cxn modelId="{59882BBA-94A4-419D-A021-78F360653862}" srcId="{3F44BC0E-C6F0-421B-8772-ECFB5A1B8164}" destId="{D04F8A86-63D4-4F26-91AB-13D62AAE4951}" srcOrd="1" destOrd="0" parTransId="{12EBBB54-73FA-4E15-9B30-7C1D3381808F}" sibTransId="{BFACB9D3-2BCA-4949-BD85-99D8A70B1006}"/>
    <dgm:cxn modelId="{6B4F98C4-2804-FB49-BC74-446BF0ADFFDC}" type="presOf" srcId="{B4339024-A20D-4362-940E-7A6621608B84}" destId="{FA4CFA2F-4B6E-6940-99B3-4AF312432C48}" srcOrd="0" destOrd="0" presId="urn:microsoft.com/office/officeart/2005/8/layout/vList2"/>
    <dgm:cxn modelId="{543FB2DC-6260-3244-9890-D16634430472}" type="presOf" srcId="{C7F7384A-E6D0-4BB2-999C-58E0F6BBEDDA}" destId="{D33B0374-87BC-8644-B4E3-A89C0DD6E987}" srcOrd="0" destOrd="0" presId="urn:microsoft.com/office/officeart/2005/8/layout/vList2"/>
    <dgm:cxn modelId="{EF2CB6E7-5CCF-4B5D-8AEB-D13A07DAA2A2}" srcId="{29CE5EB9-35FB-41BB-B0B5-A0B36EA1FB43}" destId="{442592CE-0880-4124-83CF-5BA61050AFD7}" srcOrd="2" destOrd="0" parTransId="{4CBA490F-94D1-4575-B0ED-84E9C917BD5F}" sibTransId="{85A92052-9561-4BE4-9554-EA59D9D59123}"/>
    <dgm:cxn modelId="{A98DF3EC-20A5-4899-B03A-5C2BBF1419F6}" srcId="{29CE5EB9-35FB-41BB-B0B5-A0B36EA1FB43}" destId="{3F44BC0E-C6F0-421B-8772-ECFB5A1B8164}" srcOrd="1" destOrd="0" parTransId="{CEB46C1E-B5BC-4125-9611-9C1159D36A73}" sibTransId="{E8AF04AA-7C10-4628-885D-929B7C7781B2}"/>
    <dgm:cxn modelId="{0F237DF2-B3E0-4072-A94E-1B8B4538CD3F}" srcId="{C878401C-F569-43A2-8B0B-AB2692D3D229}" destId="{B4339024-A20D-4362-940E-7A6621608B84}" srcOrd="0" destOrd="0" parTransId="{94A10AC7-91E2-44F8-B5F1-04F40DDC518E}" sibTransId="{A7DF048F-06D4-4B14-A18A-D94D0B09B616}"/>
    <dgm:cxn modelId="{0D824994-781F-FA41-9AED-EDED30A3AA9B}" type="presParOf" srcId="{9166E168-1057-4645-AC34-BD660E5A159E}" destId="{C12AAF25-2B77-BD48-A52F-46610A33E01C}" srcOrd="0" destOrd="0" presId="urn:microsoft.com/office/officeart/2005/8/layout/vList2"/>
    <dgm:cxn modelId="{521D32C6-5C48-D348-8B86-4AF07D79378E}" type="presParOf" srcId="{9166E168-1057-4645-AC34-BD660E5A159E}" destId="{FA4CFA2F-4B6E-6940-99B3-4AF312432C48}" srcOrd="1" destOrd="0" presId="urn:microsoft.com/office/officeart/2005/8/layout/vList2"/>
    <dgm:cxn modelId="{FFFBA70F-DBEE-4243-AE75-631B49E8B216}" type="presParOf" srcId="{9166E168-1057-4645-AC34-BD660E5A159E}" destId="{3F3184F2-7C9D-5745-A24F-7B17A9257807}" srcOrd="2" destOrd="0" presId="urn:microsoft.com/office/officeart/2005/8/layout/vList2"/>
    <dgm:cxn modelId="{E6B98444-B546-5748-87DF-841FC1FDAC0A}" type="presParOf" srcId="{9166E168-1057-4645-AC34-BD660E5A159E}" destId="{9015B0DE-A1D3-3544-9A1F-0B600246A356}" srcOrd="3" destOrd="0" presId="urn:microsoft.com/office/officeart/2005/8/layout/vList2"/>
    <dgm:cxn modelId="{CBBBA398-68FC-994B-9DC8-4107A38D0673}" type="presParOf" srcId="{9166E168-1057-4645-AC34-BD660E5A159E}" destId="{B8FA4A2D-17B0-D746-8CF0-6E4D96FDBC9E}" srcOrd="4" destOrd="0" presId="urn:microsoft.com/office/officeart/2005/8/layout/vList2"/>
    <dgm:cxn modelId="{72AF3DD2-A7D2-2B43-9FE9-EBC6CAA2A07D}" type="presParOf" srcId="{9166E168-1057-4645-AC34-BD660E5A159E}" destId="{D33B0374-87BC-8644-B4E3-A89C0DD6E98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407AE0-951F-4947-9ABA-867AD7DE0B0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A3C8DC5-6E0F-42AB-89E9-E342192192C6}">
      <dgm:prSet/>
      <dgm:spPr/>
      <dgm:t>
        <a:bodyPr/>
        <a:lstStyle/>
        <a:p>
          <a:pPr>
            <a:defRPr b="1"/>
          </a:pPr>
          <a:r>
            <a:rPr lang="en-IN" b="1"/>
            <a:t>Purpose of Visualizations:</a:t>
          </a:r>
          <a:endParaRPr lang="en-US"/>
        </a:p>
      </dgm:t>
    </dgm:pt>
    <dgm:pt modelId="{E16BE1F3-BCD7-45F3-BE75-27BAE2E226CB}" type="parTrans" cxnId="{507F6D48-2C65-47DE-96EA-6091E83F321F}">
      <dgm:prSet/>
      <dgm:spPr/>
      <dgm:t>
        <a:bodyPr/>
        <a:lstStyle/>
        <a:p>
          <a:endParaRPr lang="en-US"/>
        </a:p>
      </dgm:t>
    </dgm:pt>
    <dgm:pt modelId="{ABEBC860-4082-4816-97F9-425144EDBDA3}" type="sibTrans" cxnId="{507F6D48-2C65-47DE-96EA-6091E83F321F}">
      <dgm:prSet/>
      <dgm:spPr/>
      <dgm:t>
        <a:bodyPr/>
        <a:lstStyle/>
        <a:p>
          <a:endParaRPr lang="en-US"/>
        </a:p>
      </dgm:t>
    </dgm:pt>
    <dgm:pt modelId="{5675BB6C-C149-4280-8334-62B2216A1C2E}">
      <dgm:prSet/>
      <dgm:spPr/>
      <dgm:t>
        <a:bodyPr/>
        <a:lstStyle/>
        <a:p>
          <a:r>
            <a:rPr lang="en-IN"/>
            <a:t>Show salary and job distribution trends by countries.</a:t>
          </a:r>
          <a:endParaRPr lang="en-US"/>
        </a:p>
      </dgm:t>
    </dgm:pt>
    <dgm:pt modelId="{8C3B61EA-06E4-4D49-961F-DCF073AD1DEF}" type="parTrans" cxnId="{B5FB93E7-60B8-40F3-802A-251C9F374783}">
      <dgm:prSet/>
      <dgm:spPr/>
      <dgm:t>
        <a:bodyPr/>
        <a:lstStyle/>
        <a:p>
          <a:endParaRPr lang="en-US"/>
        </a:p>
      </dgm:t>
    </dgm:pt>
    <dgm:pt modelId="{4B2CDD2E-A0C2-4751-9887-948BA4471EDD}" type="sibTrans" cxnId="{B5FB93E7-60B8-40F3-802A-251C9F374783}">
      <dgm:prSet/>
      <dgm:spPr/>
      <dgm:t>
        <a:bodyPr/>
        <a:lstStyle/>
        <a:p>
          <a:endParaRPr lang="en-US"/>
        </a:p>
      </dgm:t>
    </dgm:pt>
    <dgm:pt modelId="{87091D9A-57E0-413B-B06B-6F5BC519E5E0}">
      <dgm:prSet/>
      <dgm:spPr/>
      <dgm:t>
        <a:bodyPr/>
        <a:lstStyle/>
        <a:p>
          <a:r>
            <a:rPr lang="en-IN"/>
            <a:t>Highlight workforce demographics.</a:t>
          </a:r>
          <a:endParaRPr lang="en-US"/>
        </a:p>
      </dgm:t>
    </dgm:pt>
    <dgm:pt modelId="{FB8A70BE-1A67-47DB-B724-F076B809F953}" type="parTrans" cxnId="{E816983D-F26F-4C05-AA2D-7242385E5884}">
      <dgm:prSet/>
      <dgm:spPr/>
      <dgm:t>
        <a:bodyPr/>
        <a:lstStyle/>
        <a:p>
          <a:endParaRPr lang="en-US"/>
        </a:p>
      </dgm:t>
    </dgm:pt>
    <dgm:pt modelId="{DFBBC31D-B15E-485E-9643-9132E0D7002F}" type="sibTrans" cxnId="{E816983D-F26F-4C05-AA2D-7242385E5884}">
      <dgm:prSet/>
      <dgm:spPr/>
      <dgm:t>
        <a:bodyPr/>
        <a:lstStyle/>
        <a:p>
          <a:endParaRPr lang="en-US"/>
        </a:p>
      </dgm:t>
    </dgm:pt>
    <dgm:pt modelId="{DC6B6C07-0361-489B-B13A-7AACDA2064CD}">
      <dgm:prSet/>
      <dgm:spPr/>
      <dgm:t>
        <a:bodyPr/>
        <a:lstStyle/>
        <a:p>
          <a:r>
            <a:rPr lang="en-IN"/>
            <a:t>Reveal salary patterns by geography and industry.</a:t>
          </a:r>
          <a:endParaRPr lang="en-US"/>
        </a:p>
      </dgm:t>
    </dgm:pt>
    <dgm:pt modelId="{7E6B43F7-2510-40DC-B8B1-2A559825DEFF}" type="parTrans" cxnId="{74297622-CEFD-465D-AFA8-3B100F588833}">
      <dgm:prSet/>
      <dgm:spPr/>
      <dgm:t>
        <a:bodyPr/>
        <a:lstStyle/>
        <a:p>
          <a:endParaRPr lang="en-US"/>
        </a:p>
      </dgm:t>
    </dgm:pt>
    <dgm:pt modelId="{0184669E-B809-4791-86B1-9E5BA7FB7207}" type="sibTrans" cxnId="{74297622-CEFD-465D-AFA8-3B100F588833}">
      <dgm:prSet/>
      <dgm:spPr/>
      <dgm:t>
        <a:bodyPr/>
        <a:lstStyle/>
        <a:p>
          <a:endParaRPr lang="en-US"/>
        </a:p>
      </dgm:t>
    </dgm:pt>
    <dgm:pt modelId="{BFD0C8E6-384C-4314-977D-5598AD4AFDF3}">
      <dgm:prSet/>
      <dgm:spPr/>
      <dgm:t>
        <a:bodyPr/>
        <a:lstStyle/>
        <a:p>
          <a:pPr>
            <a:defRPr b="1"/>
          </a:pPr>
          <a:r>
            <a:rPr lang="en-IN" b="1"/>
            <a:t>Key Questions Answered:</a:t>
          </a:r>
          <a:endParaRPr lang="en-US"/>
        </a:p>
      </dgm:t>
    </dgm:pt>
    <dgm:pt modelId="{A0528B87-F61C-4331-AF0D-63C844488D23}" type="parTrans" cxnId="{C393B8E1-15D9-439E-A3AA-03CED4E937BE}">
      <dgm:prSet/>
      <dgm:spPr/>
      <dgm:t>
        <a:bodyPr/>
        <a:lstStyle/>
        <a:p>
          <a:endParaRPr lang="en-US"/>
        </a:p>
      </dgm:t>
    </dgm:pt>
    <dgm:pt modelId="{3E96E6D0-A003-4AF1-A937-8581AA9B68AB}" type="sibTrans" cxnId="{C393B8E1-15D9-439E-A3AA-03CED4E937BE}">
      <dgm:prSet/>
      <dgm:spPr/>
      <dgm:t>
        <a:bodyPr/>
        <a:lstStyle/>
        <a:p>
          <a:endParaRPr lang="en-US"/>
        </a:p>
      </dgm:t>
    </dgm:pt>
    <dgm:pt modelId="{E873976C-BB24-4A6F-97B0-E2AF0912AC07}">
      <dgm:prSet/>
      <dgm:spPr/>
      <dgm:t>
        <a:bodyPr/>
        <a:lstStyle/>
        <a:p>
          <a:r>
            <a:rPr lang="en-IN"/>
            <a:t>How are salaries distributed across states &amp; countries?</a:t>
          </a:r>
          <a:endParaRPr lang="en-US"/>
        </a:p>
      </dgm:t>
    </dgm:pt>
    <dgm:pt modelId="{0C20AB0F-7EEC-4CEC-A1CB-4B8456FEC4F6}" type="parTrans" cxnId="{DD3912E4-C227-4360-914D-0BA76F50BC28}">
      <dgm:prSet/>
      <dgm:spPr/>
      <dgm:t>
        <a:bodyPr/>
        <a:lstStyle/>
        <a:p>
          <a:endParaRPr lang="en-US"/>
        </a:p>
      </dgm:t>
    </dgm:pt>
    <dgm:pt modelId="{DDE20718-DDB2-4D55-BA8B-F6B5AD7A8E09}" type="sibTrans" cxnId="{DD3912E4-C227-4360-914D-0BA76F50BC28}">
      <dgm:prSet/>
      <dgm:spPr/>
      <dgm:t>
        <a:bodyPr/>
        <a:lstStyle/>
        <a:p>
          <a:endParaRPr lang="en-US"/>
        </a:p>
      </dgm:t>
    </dgm:pt>
    <dgm:pt modelId="{70D3C9BD-A1F3-4CBD-8F67-3C9B0B8075DB}">
      <dgm:prSet/>
      <dgm:spPr/>
      <dgm:t>
        <a:bodyPr/>
        <a:lstStyle/>
        <a:p>
          <a:r>
            <a:rPr lang="en-IN"/>
            <a:t>What are the demographic trends by industry?</a:t>
          </a:r>
          <a:endParaRPr lang="en-US"/>
        </a:p>
      </dgm:t>
    </dgm:pt>
    <dgm:pt modelId="{F24834CF-B3A8-42B9-9010-F40296A18C0A}" type="parTrans" cxnId="{306DB8B2-E270-4798-B06A-A75364309597}">
      <dgm:prSet/>
      <dgm:spPr/>
      <dgm:t>
        <a:bodyPr/>
        <a:lstStyle/>
        <a:p>
          <a:endParaRPr lang="en-US"/>
        </a:p>
      </dgm:t>
    </dgm:pt>
    <dgm:pt modelId="{C8A7AE4E-26FF-4AAA-8E1F-1F99A6499178}" type="sibTrans" cxnId="{306DB8B2-E270-4798-B06A-A75364309597}">
      <dgm:prSet/>
      <dgm:spPr/>
      <dgm:t>
        <a:bodyPr/>
        <a:lstStyle/>
        <a:p>
          <a:endParaRPr lang="en-US"/>
        </a:p>
      </dgm:t>
    </dgm:pt>
    <dgm:pt modelId="{0B2BD77E-FD18-4A18-9674-10512BEE3701}">
      <dgm:prSet/>
      <dgm:spPr/>
      <dgm:t>
        <a:bodyPr/>
        <a:lstStyle/>
        <a:p>
          <a:r>
            <a:rPr lang="en-IN"/>
            <a:t>Which job roles have the highest salary distributions?</a:t>
          </a:r>
          <a:endParaRPr lang="en-US"/>
        </a:p>
      </dgm:t>
    </dgm:pt>
    <dgm:pt modelId="{88844022-643F-4FAC-8EC6-D2D05645BB62}" type="parTrans" cxnId="{77B1B2EB-2BB7-4A8D-8C51-60B9CCC012B3}">
      <dgm:prSet/>
      <dgm:spPr/>
      <dgm:t>
        <a:bodyPr/>
        <a:lstStyle/>
        <a:p>
          <a:endParaRPr lang="en-US"/>
        </a:p>
      </dgm:t>
    </dgm:pt>
    <dgm:pt modelId="{DBD615F2-CF4E-4E47-99AE-1EBE4DC1BA44}" type="sibTrans" cxnId="{77B1B2EB-2BB7-4A8D-8C51-60B9CCC012B3}">
      <dgm:prSet/>
      <dgm:spPr/>
      <dgm:t>
        <a:bodyPr/>
        <a:lstStyle/>
        <a:p>
          <a:endParaRPr lang="en-US"/>
        </a:p>
      </dgm:t>
    </dgm:pt>
    <dgm:pt modelId="{13EEEDA5-687D-4524-BEC0-A90E6EB66811}" type="pres">
      <dgm:prSet presAssocID="{96407AE0-951F-4947-9ABA-867AD7DE0B0B}" presName="root" presStyleCnt="0">
        <dgm:presLayoutVars>
          <dgm:dir/>
          <dgm:resizeHandles val="exact"/>
        </dgm:presLayoutVars>
      </dgm:prSet>
      <dgm:spPr/>
    </dgm:pt>
    <dgm:pt modelId="{6849DE55-4521-4252-8602-34D322105A2C}" type="pres">
      <dgm:prSet presAssocID="{0A3C8DC5-6E0F-42AB-89E9-E342192192C6}" presName="compNode" presStyleCnt="0"/>
      <dgm:spPr/>
    </dgm:pt>
    <dgm:pt modelId="{AA673F5F-AA07-49C1-9513-B8EC96FF7084}" type="pres">
      <dgm:prSet presAssocID="{0A3C8DC5-6E0F-42AB-89E9-E342192192C6}" presName="iconRect" presStyleLbl="node1" presStyleIdx="0" presStyleCnt="2" custLinFactNeighborX="88164" custLinFactNeighborY="-24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D6D22469-3D05-40E4-BF11-7BD5DB7D5989}" type="pres">
      <dgm:prSet presAssocID="{0A3C8DC5-6E0F-42AB-89E9-E342192192C6}" presName="iconSpace" presStyleCnt="0"/>
      <dgm:spPr/>
    </dgm:pt>
    <dgm:pt modelId="{E4ABCB32-99F9-478B-A903-03C6537397C2}" type="pres">
      <dgm:prSet presAssocID="{0A3C8DC5-6E0F-42AB-89E9-E342192192C6}" presName="parTx" presStyleLbl="revTx" presStyleIdx="0" presStyleCnt="4">
        <dgm:presLayoutVars>
          <dgm:chMax val="0"/>
          <dgm:chPref val="0"/>
        </dgm:presLayoutVars>
      </dgm:prSet>
      <dgm:spPr/>
    </dgm:pt>
    <dgm:pt modelId="{1F336C1E-86C6-49BF-8C1F-90CB8455ECBF}" type="pres">
      <dgm:prSet presAssocID="{0A3C8DC5-6E0F-42AB-89E9-E342192192C6}" presName="txSpace" presStyleCnt="0"/>
      <dgm:spPr/>
    </dgm:pt>
    <dgm:pt modelId="{A4B5CE61-E611-4728-8B60-E86E3E2F36E5}" type="pres">
      <dgm:prSet presAssocID="{0A3C8DC5-6E0F-42AB-89E9-E342192192C6}" presName="desTx" presStyleLbl="revTx" presStyleIdx="1" presStyleCnt="4">
        <dgm:presLayoutVars/>
      </dgm:prSet>
      <dgm:spPr/>
    </dgm:pt>
    <dgm:pt modelId="{DF44CF7E-CADE-42AA-BE0A-2700687A2F85}" type="pres">
      <dgm:prSet presAssocID="{ABEBC860-4082-4816-97F9-425144EDBDA3}" presName="sibTrans" presStyleCnt="0"/>
      <dgm:spPr/>
    </dgm:pt>
    <dgm:pt modelId="{BB319445-6ED6-41D2-91B5-736EE7583536}" type="pres">
      <dgm:prSet presAssocID="{BFD0C8E6-384C-4314-977D-5598AD4AFDF3}" presName="compNode" presStyleCnt="0"/>
      <dgm:spPr/>
    </dgm:pt>
    <dgm:pt modelId="{F7F2151A-50E9-4658-B283-A98DA3183FC7}" type="pres">
      <dgm:prSet presAssocID="{BFD0C8E6-384C-4314-977D-5598AD4AFDF3}" presName="iconRect" presStyleLbl="node1" presStyleIdx="1" presStyleCnt="2" custLinFactNeighborX="84667" custLinFactNeighborY="-24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52077C3D-4F3F-443A-8D4B-E121642FC577}" type="pres">
      <dgm:prSet presAssocID="{BFD0C8E6-384C-4314-977D-5598AD4AFDF3}" presName="iconSpace" presStyleCnt="0"/>
      <dgm:spPr/>
    </dgm:pt>
    <dgm:pt modelId="{37AFDCD1-ED95-4DD7-8EE9-C1C0A5F133A1}" type="pres">
      <dgm:prSet presAssocID="{BFD0C8E6-384C-4314-977D-5598AD4AFDF3}" presName="parTx" presStyleLbl="revTx" presStyleIdx="2" presStyleCnt="4">
        <dgm:presLayoutVars>
          <dgm:chMax val="0"/>
          <dgm:chPref val="0"/>
        </dgm:presLayoutVars>
      </dgm:prSet>
      <dgm:spPr/>
    </dgm:pt>
    <dgm:pt modelId="{30B029E7-CE9B-4EE8-9A98-B3930D33E3C0}" type="pres">
      <dgm:prSet presAssocID="{BFD0C8E6-384C-4314-977D-5598AD4AFDF3}" presName="txSpace" presStyleCnt="0"/>
      <dgm:spPr/>
    </dgm:pt>
    <dgm:pt modelId="{AE5AFF2F-9ACD-48C9-AA65-32285F887849}" type="pres">
      <dgm:prSet presAssocID="{BFD0C8E6-384C-4314-977D-5598AD4AFDF3}" presName="desTx" presStyleLbl="revTx" presStyleIdx="3" presStyleCnt="4">
        <dgm:presLayoutVars/>
      </dgm:prSet>
      <dgm:spPr/>
    </dgm:pt>
  </dgm:ptLst>
  <dgm:cxnLst>
    <dgm:cxn modelId="{048E4D06-BAB1-CB42-BE71-B7205B11788B}" type="presOf" srcId="{0B2BD77E-FD18-4A18-9674-10512BEE3701}" destId="{AE5AFF2F-9ACD-48C9-AA65-32285F887849}" srcOrd="0" destOrd="2" presId="urn:microsoft.com/office/officeart/2018/2/layout/IconLabelDescriptionList"/>
    <dgm:cxn modelId="{74297622-CEFD-465D-AFA8-3B100F588833}" srcId="{0A3C8DC5-6E0F-42AB-89E9-E342192192C6}" destId="{DC6B6C07-0361-489B-B13A-7AACDA2064CD}" srcOrd="2" destOrd="0" parTransId="{7E6B43F7-2510-40DC-B8B1-2A559825DEFF}" sibTransId="{0184669E-B809-4791-86B1-9E5BA7FB7207}"/>
    <dgm:cxn modelId="{E816983D-F26F-4C05-AA2D-7242385E5884}" srcId="{0A3C8DC5-6E0F-42AB-89E9-E342192192C6}" destId="{87091D9A-57E0-413B-B06B-6F5BC519E5E0}" srcOrd="1" destOrd="0" parTransId="{FB8A70BE-1A67-47DB-B724-F076B809F953}" sibTransId="{DFBBC31D-B15E-485E-9643-9132E0D7002F}"/>
    <dgm:cxn modelId="{507F6D48-2C65-47DE-96EA-6091E83F321F}" srcId="{96407AE0-951F-4947-9ABA-867AD7DE0B0B}" destId="{0A3C8DC5-6E0F-42AB-89E9-E342192192C6}" srcOrd="0" destOrd="0" parTransId="{E16BE1F3-BCD7-45F3-BE75-27BAE2E226CB}" sibTransId="{ABEBC860-4082-4816-97F9-425144EDBDA3}"/>
    <dgm:cxn modelId="{89A25563-2F61-9A4C-A9DC-D81F19522306}" type="presOf" srcId="{87091D9A-57E0-413B-B06B-6F5BC519E5E0}" destId="{A4B5CE61-E611-4728-8B60-E86E3E2F36E5}" srcOrd="0" destOrd="1" presId="urn:microsoft.com/office/officeart/2018/2/layout/IconLabelDescriptionList"/>
    <dgm:cxn modelId="{C2110475-1631-DA44-BB78-9F25FA362696}" type="presOf" srcId="{5675BB6C-C149-4280-8334-62B2216A1C2E}" destId="{A4B5CE61-E611-4728-8B60-E86E3E2F36E5}" srcOrd="0" destOrd="0" presId="urn:microsoft.com/office/officeart/2018/2/layout/IconLabelDescriptionList"/>
    <dgm:cxn modelId="{A889EB8F-237A-654A-BAA7-2C718251B589}" type="presOf" srcId="{0A3C8DC5-6E0F-42AB-89E9-E342192192C6}" destId="{E4ABCB32-99F9-478B-A903-03C6537397C2}" srcOrd="0" destOrd="0" presId="urn:microsoft.com/office/officeart/2018/2/layout/IconLabelDescriptionList"/>
    <dgm:cxn modelId="{8BA9EB9C-2997-6044-8D39-6B689BCC9C08}" type="presOf" srcId="{E873976C-BB24-4A6F-97B0-E2AF0912AC07}" destId="{AE5AFF2F-9ACD-48C9-AA65-32285F887849}" srcOrd="0" destOrd="0" presId="urn:microsoft.com/office/officeart/2018/2/layout/IconLabelDescriptionList"/>
    <dgm:cxn modelId="{19CD90AE-55EE-214A-B7D3-8B0A08FC0C4E}" type="presOf" srcId="{DC6B6C07-0361-489B-B13A-7AACDA2064CD}" destId="{A4B5CE61-E611-4728-8B60-E86E3E2F36E5}" srcOrd="0" destOrd="2" presId="urn:microsoft.com/office/officeart/2018/2/layout/IconLabelDescriptionList"/>
    <dgm:cxn modelId="{306DB8B2-E270-4798-B06A-A75364309597}" srcId="{BFD0C8E6-384C-4314-977D-5598AD4AFDF3}" destId="{70D3C9BD-A1F3-4CBD-8F67-3C9B0B8075DB}" srcOrd="1" destOrd="0" parTransId="{F24834CF-B3A8-42B9-9010-F40296A18C0A}" sibTransId="{C8A7AE4E-26FF-4AAA-8E1F-1F99A6499178}"/>
    <dgm:cxn modelId="{D647C7D3-FA76-4FAC-9230-C4852241B13A}" type="presOf" srcId="{96407AE0-951F-4947-9ABA-867AD7DE0B0B}" destId="{13EEEDA5-687D-4524-BEC0-A90E6EB66811}" srcOrd="0" destOrd="0" presId="urn:microsoft.com/office/officeart/2018/2/layout/IconLabelDescriptionList"/>
    <dgm:cxn modelId="{C393B8E1-15D9-439E-A3AA-03CED4E937BE}" srcId="{96407AE0-951F-4947-9ABA-867AD7DE0B0B}" destId="{BFD0C8E6-384C-4314-977D-5598AD4AFDF3}" srcOrd="1" destOrd="0" parTransId="{A0528B87-F61C-4331-AF0D-63C844488D23}" sibTransId="{3E96E6D0-A003-4AF1-A937-8581AA9B68AB}"/>
    <dgm:cxn modelId="{DD3912E4-C227-4360-914D-0BA76F50BC28}" srcId="{BFD0C8E6-384C-4314-977D-5598AD4AFDF3}" destId="{E873976C-BB24-4A6F-97B0-E2AF0912AC07}" srcOrd="0" destOrd="0" parTransId="{0C20AB0F-7EEC-4CEC-A1CB-4B8456FEC4F6}" sibTransId="{DDE20718-DDB2-4D55-BA8B-F6B5AD7A8E09}"/>
    <dgm:cxn modelId="{B5FB93E7-60B8-40F3-802A-251C9F374783}" srcId="{0A3C8DC5-6E0F-42AB-89E9-E342192192C6}" destId="{5675BB6C-C149-4280-8334-62B2216A1C2E}" srcOrd="0" destOrd="0" parTransId="{8C3B61EA-06E4-4D49-961F-DCF073AD1DEF}" sibTransId="{4B2CDD2E-A0C2-4751-9887-948BA4471EDD}"/>
    <dgm:cxn modelId="{77B1B2EB-2BB7-4A8D-8C51-60B9CCC012B3}" srcId="{BFD0C8E6-384C-4314-977D-5598AD4AFDF3}" destId="{0B2BD77E-FD18-4A18-9674-10512BEE3701}" srcOrd="2" destOrd="0" parTransId="{88844022-643F-4FAC-8EC6-D2D05645BB62}" sibTransId="{DBD615F2-CF4E-4E47-99AE-1EBE4DC1BA44}"/>
    <dgm:cxn modelId="{F7ABABF3-3BB9-444D-8608-0966E87ACC74}" type="presOf" srcId="{BFD0C8E6-384C-4314-977D-5598AD4AFDF3}" destId="{37AFDCD1-ED95-4DD7-8EE9-C1C0A5F133A1}" srcOrd="0" destOrd="0" presId="urn:microsoft.com/office/officeart/2018/2/layout/IconLabelDescriptionList"/>
    <dgm:cxn modelId="{071FF5FD-6B21-2F43-B7B1-8506D6159241}" type="presOf" srcId="{70D3C9BD-A1F3-4CBD-8F67-3C9B0B8075DB}" destId="{AE5AFF2F-9ACD-48C9-AA65-32285F887849}" srcOrd="0" destOrd="1" presId="urn:microsoft.com/office/officeart/2018/2/layout/IconLabelDescriptionList"/>
    <dgm:cxn modelId="{B6506031-AF12-EB4B-94AB-97BE10F2BF40}" type="presParOf" srcId="{13EEEDA5-687D-4524-BEC0-A90E6EB66811}" destId="{6849DE55-4521-4252-8602-34D322105A2C}" srcOrd="0" destOrd="0" presId="urn:microsoft.com/office/officeart/2018/2/layout/IconLabelDescriptionList"/>
    <dgm:cxn modelId="{8962C156-F43E-8248-88D4-BD5ACF005850}" type="presParOf" srcId="{6849DE55-4521-4252-8602-34D322105A2C}" destId="{AA673F5F-AA07-49C1-9513-B8EC96FF7084}" srcOrd="0" destOrd="0" presId="urn:microsoft.com/office/officeart/2018/2/layout/IconLabelDescriptionList"/>
    <dgm:cxn modelId="{846FA502-14FB-064A-94D1-9D2B908E9276}" type="presParOf" srcId="{6849DE55-4521-4252-8602-34D322105A2C}" destId="{D6D22469-3D05-40E4-BF11-7BD5DB7D5989}" srcOrd="1" destOrd="0" presId="urn:microsoft.com/office/officeart/2018/2/layout/IconLabelDescriptionList"/>
    <dgm:cxn modelId="{5E987AAA-6AE9-854E-B120-D0407FAD581C}" type="presParOf" srcId="{6849DE55-4521-4252-8602-34D322105A2C}" destId="{E4ABCB32-99F9-478B-A903-03C6537397C2}" srcOrd="2" destOrd="0" presId="urn:microsoft.com/office/officeart/2018/2/layout/IconLabelDescriptionList"/>
    <dgm:cxn modelId="{B8AD6A07-ED72-5945-A52A-F7B83E5846B3}" type="presParOf" srcId="{6849DE55-4521-4252-8602-34D322105A2C}" destId="{1F336C1E-86C6-49BF-8C1F-90CB8455ECBF}" srcOrd="3" destOrd="0" presId="urn:microsoft.com/office/officeart/2018/2/layout/IconLabelDescriptionList"/>
    <dgm:cxn modelId="{482E1065-73C5-C742-B224-489B74AF6D9D}" type="presParOf" srcId="{6849DE55-4521-4252-8602-34D322105A2C}" destId="{A4B5CE61-E611-4728-8B60-E86E3E2F36E5}" srcOrd="4" destOrd="0" presId="urn:microsoft.com/office/officeart/2018/2/layout/IconLabelDescriptionList"/>
    <dgm:cxn modelId="{F9AC1758-6A4A-0441-B097-3BE0928E43E3}" type="presParOf" srcId="{13EEEDA5-687D-4524-BEC0-A90E6EB66811}" destId="{DF44CF7E-CADE-42AA-BE0A-2700687A2F85}" srcOrd="1" destOrd="0" presId="urn:microsoft.com/office/officeart/2018/2/layout/IconLabelDescriptionList"/>
    <dgm:cxn modelId="{A11F4F93-65E3-7943-9BD4-7112A99B411C}" type="presParOf" srcId="{13EEEDA5-687D-4524-BEC0-A90E6EB66811}" destId="{BB319445-6ED6-41D2-91B5-736EE7583536}" srcOrd="2" destOrd="0" presId="urn:microsoft.com/office/officeart/2018/2/layout/IconLabelDescriptionList"/>
    <dgm:cxn modelId="{EAA064E4-B3EB-884D-80EA-4207AC6A123B}" type="presParOf" srcId="{BB319445-6ED6-41D2-91B5-736EE7583536}" destId="{F7F2151A-50E9-4658-B283-A98DA3183FC7}" srcOrd="0" destOrd="0" presId="urn:microsoft.com/office/officeart/2018/2/layout/IconLabelDescriptionList"/>
    <dgm:cxn modelId="{A5F2EE50-3BBF-8748-BDB3-2F0C3F3186E1}" type="presParOf" srcId="{BB319445-6ED6-41D2-91B5-736EE7583536}" destId="{52077C3D-4F3F-443A-8D4B-E121642FC577}" srcOrd="1" destOrd="0" presId="urn:microsoft.com/office/officeart/2018/2/layout/IconLabelDescriptionList"/>
    <dgm:cxn modelId="{5CB78FA2-1E2A-A74E-9EE4-4F71460C402C}" type="presParOf" srcId="{BB319445-6ED6-41D2-91B5-736EE7583536}" destId="{37AFDCD1-ED95-4DD7-8EE9-C1C0A5F133A1}" srcOrd="2" destOrd="0" presId="urn:microsoft.com/office/officeart/2018/2/layout/IconLabelDescriptionList"/>
    <dgm:cxn modelId="{81CF92E9-131F-EB43-8B99-A0821D65D6D8}" type="presParOf" srcId="{BB319445-6ED6-41D2-91B5-736EE7583536}" destId="{30B029E7-CE9B-4EE8-9A98-B3930D33E3C0}" srcOrd="3" destOrd="0" presId="urn:microsoft.com/office/officeart/2018/2/layout/IconLabelDescriptionList"/>
    <dgm:cxn modelId="{74FD98B6-A650-CA45-895C-EF25286B7EDE}" type="presParOf" srcId="{BB319445-6ED6-41D2-91B5-736EE7583536}" destId="{AE5AFF2F-9ACD-48C9-AA65-32285F88784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2C2706-2ABB-4D9C-B3C5-E3604FD60EF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AC7B9A-0348-44E4-A057-ABA7198E2642}">
      <dgm:prSet/>
      <dgm:spPr/>
      <dgm:t>
        <a:bodyPr/>
        <a:lstStyle/>
        <a:p>
          <a:r>
            <a:rPr lang="en-IN" b="1" dirty="0"/>
            <a:t>Salary by Industry &amp; Job Title</a:t>
          </a:r>
          <a:r>
            <a:rPr lang="en-IN" dirty="0"/>
            <a:t> </a:t>
          </a:r>
        </a:p>
        <a:p>
          <a:r>
            <a:rPr lang="en-IN" i="1" dirty="0"/>
            <a:t>(Box &amp; Whisker Plot)</a:t>
          </a:r>
          <a:endParaRPr lang="en-US" dirty="0"/>
        </a:p>
      </dgm:t>
    </dgm:pt>
    <dgm:pt modelId="{F1DB6F89-293D-4D7A-8669-B3A5954F800B}" type="parTrans" cxnId="{98D98A88-A8E0-40EE-B3AE-531CA11708DB}">
      <dgm:prSet/>
      <dgm:spPr/>
      <dgm:t>
        <a:bodyPr/>
        <a:lstStyle/>
        <a:p>
          <a:endParaRPr lang="en-US"/>
        </a:p>
      </dgm:t>
    </dgm:pt>
    <dgm:pt modelId="{3C13CFD3-925B-4C68-817C-660F81477DDA}" type="sibTrans" cxnId="{98D98A88-A8E0-40EE-B3AE-531CA11708DB}">
      <dgm:prSet/>
      <dgm:spPr/>
      <dgm:t>
        <a:bodyPr/>
        <a:lstStyle/>
        <a:p>
          <a:endParaRPr lang="en-US"/>
        </a:p>
      </dgm:t>
    </dgm:pt>
    <dgm:pt modelId="{FBBBFAA0-F9C6-4D58-BC38-E28CECB105CE}">
      <dgm:prSet/>
      <dgm:spPr/>
      <dgm:t>
        <a:bodyPr/>
        <a:lstStyle/>
        <a:p>
          <a:r>
            <a:rPr lang="en-IN" dirty="0"/>
            <a:t>Shows salary ranges across industries and roles.</a:t>
          </a:r>
          <a:endParaRPr lang="en-US" dirty="0"/>
        </a:p>
      </dgm:t>
    </dgm:pt>
    <dgm:pt modelId="{88C9EB78-2022-4353-9B4E-70FF228CC5AD}" type="parTrans" cxnId="{50AD7D0B-C9FD-43CD-BF85-765E0CB750C3}">
      <dgm:prSet/>
      <dgm:spPr/>
      <dgm:t>
        <a:bodyPr/>
        <a:lstStyle/>
        <a:p>
          <a:endParaRPr lang="en-US"/>
        </a:p>
      </dgm:t>
    </dgm:pt>
    <dgm:pt modelId="{F36BE9B3-B2E7-499F-A1BC-CE2E0421AA6A}" type="sibTrans" cxnId="{50AD7D0B-C9FD-43CD-BF85-765E0CB750C3}">
      <dgm:prSet/>
      <dgm:spPr/>
      <dgm:t>
        <a:bodyPr/>
        <a:lstStyle/>
        <a:p>
          <a:endParaRPr lang="en-US"/>
        </a:p>
      </dgm:t>
    </dgm:pt>
    <dgm:pt modelId="{5F23F392-2294-4FF8-9E3E-D883F0789652}">
      <dgm:prSet/>
      <dgm:spPr/>
      <dgm:t>
        <a:bodyPr/>
        <a:lstStyle/>
        <a:p>
          <a:r>
            <a:rPr lang="en-IN" b="1"/>
            <a:t>Gender Breakdown in Industries</a:t>
          </a:r>
          <a:r>
            <a:rPr lang="en-IN"/>
            <a:t> </a:t>
          </a:r>
          <a:r>
            <a:rPr lang="en-IN" i="1"/>
            <a:t>(Stacked Bar)</a:t>
          </a:r>
          <a:endParaRPr lang="en-US"/>
        </a:p>
      </dgm:t>
    </dgm:pt>
    <dgm:pt modelId="{6782F13A-8417-4FA5-A321-5FB9E05E2E8E}" type="parTrans" cxnId="{4E9671C6-5FFE-41AA-A149-E48D86273B18}">
      <dgm:prSet/>
      <dgm:spPr/>
      <dgm:t>
        <a:bodyPr/>
        <a:lstStyle/>
        <a:p>
          <a:endParaRPr lang="en-US"/>
        </a:p>
      </dgm:t>
    </dgm:pt>
    <dgm:pt modelId="{16BEE7C4-33F8-446B-B166-794C259ACD78}" type="sibTrans" cxnId="{4E9671C6-5FFE-41AA-A149-E48D86273B18}">
      <dgm:prSet/>
      <dgm:spPr/>
      <dgm:t>
        <a:bodyPr/>
        <a:lstStyle/>
        <a:p>
          <a:endParaRPr lang="en-US"/>
        </a:p>
      </dgm:t>
    </dgm:pt>
    <dgm:pt modelId="{9A22CB55-9C69-47C8-B2AF-19E640903409}">
      <dgm:prSet/>
      <dgm:spPr/>
      <dgm:t>
        <a:bodyPr/>
        <a:lstStyle/>
        <a:p>
          <a:r>
            <a:rPr lang="en-IN"/>
            <a:t>Highlights gender representation by industry.</a:t>
          </a:r>
          <a:endParaRPr lang="en-US"/>
        </a:p>
      </dgm:t>
    </dgm:pt>
    <dgm:pt modelId="{931AF36C-8C0E-4F8C-A1FF-E7D7946C3E89}" type="parTrans" cxnId="{7FF640F3-5F98-44B8-9730-2751F46F4A5C}">
      <dgm:prSet/>
      <dgm:spPr/>
      <dgm:t>
        <a:bodyPr/>
        <a:lstStyle/>
        <a:p>
          <a:endParaRPr lang="en-US"/>
        </a:p>
      </dgm:t>
    </dgm:pt>
    <dgm:pt modelId="{ECAC0822-9382-4ED2-AB45-E77ED9FD44A9}" type="sibTrans" cxnId="{7FF640F3-5F98-44B8-9730-2751F46F4A5C}">
      <dgm:prSet/>
      <dgm:spPr/>
      <dgm:t>
        <a:bodyPr/>
        <a:lstStyle/>
        <a:p>
          <a:endParaRPr lang="en-US"/>
        </a:p>
      </dgm:t>
    </dgm:pt>
    <dgm:pt modelId="{3EF24841-9428-44F6-9AC2-1268346C4AD0}">
      <dgm:prSet/>
      <dgm:spPr/>
      <dgm:t>
        <a:bodyPr/>
        <a:lstStyle/>
        <a:p>
          <a:r>
            <a:rPr lang="en-IN" b="1"/>
            <a:t>Experience vs. Salary by Education</a:t>
          </a:r>
          <a:r>
            <a:rPr lang="en-IN"/>
            <a:t> </a:t>
          </a:r>
          <a:r>
            <a:rPr lang="en-IN" i="1"/>
            <a:t>(Stacked Bar)</a:t>
          </a:r>
          <a:endParaRPr lang="en-US"/>
        </a:p>
      </dgm:t>
    </dgm:pt>
    <dgm:pt modelId="{F2ECDD27-E0C0-4D43-958A-533BA8483332}" type="parTrans" cxnId="{1B044F2D-6EE5-41C9-B194-611DEA53005A}">
      <dgm:prSet/>
      <dgm:spPr/>
      <dgm:t>
        <a:bodyPr/>
        <a:lstStyle/>
        <a:p>
          <a:endParaRPr lang="en-US"/>
        </a:p>
      </dgm:t>
    </dgm:pt>
    <dgm:pt modelId="{3229682F-A730-496E-BA3A-F86ED55EC96C}" type="sibTrans" cxnId="{1B044F2D-6EE5-41C9-B194-611DEA53005A}">
      <dgm:prSet/>
      <dgm:spPr/>
      <dgm:t>
        <a:bodyPr/>
        <a:lstStyle/>
        <a:p>
          <a:endParaRPr lang="en-US"/>
        </a:p>
      </dgm:t>
    </dgm:pt>
    <dgm:pt modelId="{42A288D9-8E2E-46B0-9AD4-79707796C1A1}">
      <dgm:prSet/>
      <dgm:spPr/>
      <dgm:t>
        <a:bodyPr/>
        <a:lstStyle/>
        <a:p>
          <a:r>
            <a:rPr lang="en-IN"/>
            <a:t>Compares salary by experience and education.</a:t>
          </a:r>
          <a:endParaRPr lang="en-US"/>
        </a:p>
      </dgm:t>
    </dgm:pt>
    <dgm:pt modelId="{8722798C-8CC4-4D3C-83B9-38FBC6DF1537}" type="parTrans" cxnId="{B883E912-5B64-410F-B6AC-B20C588EA6CA}">
      <dgm:prSet/>
      <dgm:spPr/>
      <dgm:t>
        <a:bodyPr/>
        <a:lstStyle/>
        <a:p>
          <a:endParaRPr lang="en-US"/>
        </a:p>
      </dgm:t>
    </dgm:pt>
    <dgm:pt modelId="{CFCD4EA1-5FB8-45AD-9DB7-CD24DCFF9F55}" type="sibTrans" cxnId="{B883E912-5B64-410F-B6AC-B20C588EA6CA}">
      <dgm:prSet/>
      <dgm:spPr/>
      <dgm:t>
        <a:bodyPr/>
        <a:lstStyle/>
        <a:p>
          <a:endParaRPr lang="en-US"/>
        </a:p>
      </dgm:t>
    </dgm:pt>
    <dgm:pt modelId="{2B20375C-844C-49D7-9E05-589A2EFB15FD}">
      <dgm:prSet/>
      <dgm:spPr/>
      <dgm:t>
        <a:bodyPr/>
        <a:lstStyle/>
        <a:p>
          <a:r>
            <a:rPr lang="en-IN" b="1"/>
            <a:t>Bonus/Overtime by Industry &amp; Country</a:t>
          </a:r>
          <a:r>
            <a:rPr lang="en-IN"/>
            <a:t> </a:t>
          </a:r>
          <a:r>
            <a:rPr lang="en-IN" i="1"/>
            <a:t>(Stacked Bar)</a:t>
          </a:r>
          <a:endParaRPr lang="en-US"/>
        </a:p>
      </dgm:t>
    </dgm:pt>
    <dgm:pt modelId="{643BAA93-1257-432D-A6FE-FB542ED9466B}" type="parTrans" cxnId="{B743E73D-94D0-4CDA-B079-5B7AFCD00225}">
      <dgm:prSet/>
      <dgm:spPr/>
      <dgm:t>
        <a:bodyPr/>
        <a:lstStyle/>
        <a:p>
          <a:endParaRPr lang="en-US"/>
        </a:p>
      </dgm:t>
    </dgm:pt>
    <dgm:pt modelId="{E130CCB1-1AE0-4DCF-A026-C52E6AF697A0}" type="sibTrans" cxnId="{B743E73D-94D0-4CDA-B079-5B7AFCD00225}">
      <dgm:prSet/>
      <dgm:spPr/>
      <dgm:t>
        <a:bodyPr/>
        <a:lstStyle/>
        <a:p>
          <a:endParaRPr lang="en-US"/>
        </a:p>
      </dgm:t>
    </dgm:pt>
    <dgm:pt modelId="{A1DCDF27-E86E-4A4C-AAA6-4BAF31C4AD6A}">
      <dgm:prSet/>
      <dgm:spPr/>
      <dgm:t>
        <a:bodyPr/>
        <a:lstStyle/>
        <a:p>
          <a:r>
            <a:rPr lang="en-IN"/>
            <a:t>Displays bonus distribution across industries by country.</a:t>
          </a:r>
          <a:endParaRPr lang="en-US"/>
        </a:p>
      </dgm:t>
    </dgm:pt>
    <dgm:pt modelId="{7E4A56A5-9BE3-474E-B350-6C6EE9D3420C}" type="parTrans" cxnId="{67F62E7F-49AC-4807-A250-428531D7F3FD}">
      <dgm:prSet/>
      <dgm:spPr/>
      <dgm:t>
        <a:bodyPr/>
        <a:lstStyle/>
        <a:p>
          <a:endParaRPr lang="en-US"/>
        </a:p>
      </dgm:t>
    </dgm:pt>
    <dgm:pt modelId="{C99ABF5B-8D0D-4DC8-80AF-4EB6223B8A36}" type="sibTrans" cxnId="{67F62E7F-49AC-4807-A250-428531D7F3FD}">
      <dgm:prSet/>
      <dgm:spPr/>
      <dgm:t>
        <a:bodyPr/>
        <a:lstStyle/>
        <a:p>
          <a:endParaRPr lang="en-US"/>
        </a:p>
      </dgm:t>
    </dgm:pt>
    <dgm:pt modelId="{13B6177B-A0B7-4A58-8484-BD6C320F5746}">
      <dgm:prSet/>
      <dgm:spPr/>
      <dgm:t>
        <a:bodyPr/>
        <a:lstStyle/>
        <a:p>
          <a:r>
            <a:rPr lang="en-IN" b="1" dirty="0"/>
            <a:t>Salary by Field Experience</a:t>
          </a:r>
          <a:r>
            <a:rPr lang="en-IN" dirty="0"/>
            <a:t>                       </a:t>
          </a:r>
          <a:r>
            <a:rPr lang="en-IN" i="1" dirty="0"/>
            <a:t>(Pie Chart)</a:t>
          </a:r>
          <a:endParaRPr lang="en-US" dirty="0"/>
        </a:p>
      </dgm:t>
    </dgm:pt>
    <dgm:pt modelId="{D8FEF5A0-2F7B-4AE6-9C0D-943E779F9598}" type="parTrans" cxnId="{59D3D75F-AD05-45B8-BD6C-AC0103CB039F}">
      <dgm:prSet/>
      <dgm:spPr/>
      <dgm:t>
        <a:bodyPr/>
        <a:lstStyle/>
        <a:p>
          <a:endParaRPr lang="en-US"/>
        </a:p>
      </dgm:t>
    </dgm:pt>
    <dgm:pt modelId="{41411775-6E07-4E3D-BE3E-7AE824973F74}" type="sibTrans" cxnId="{59D3D75F-AD05-45B8-BD6C-AC0103CB039F}">
      <dgm:prSet/>
      <dgm:spPr/>
      <dgm:t>
        <a:bodyPr/>
        <a:lstStyle/>
        <a:p>
          <a:endParaRPr lang="en-US"/>
        </a:p>
      </dgm:t>
    </dgm:pt>
    <dgm:pt modelId="{3F62FD67-0DB5-4F60-8864-994D4619F80A}">
      <dgm:prSet/>
      <dgm:spPr/>
      <dgm:t>
        <a:bodyPr/>
        <a:lstStyle/>
        <a:p>
          <a:r>
            <a:rPr lang="en-IN"/>
            <a:t>Shows salary distribution by field experience level.</a:t>
          </a:r>
          <a:endParaRPr lang="en-US"/>
        </a:p>
      </dgm:t>
    </dgm:pt>
    <dgm:pt modelId="{C544C27A-DC53-4A36-A5C9-5C56DB02806F}" type="parTrans" cxnId="{AEEFDD3A-5A23-42FC-8893-C41A91495823}">
      <dgm:prSet/>
      <dgm:spPr/>
      <dgm:t>
        <a:bodyPr/>
        <a:lstStyle/>
        <a:p>
          <a:endParaRPr lang="en-US"/>
        </a:p>
      </dgm:t>
    </dgm:pt>
    <dgm:pt modelId="{D1FD7112-E09C-4660-93A6-0A733F391D20}" type="sibTrans" cxnId="{AEEFDD3A-5A23-42FC-8893-C41A91495823}">
      <dgm:prSet/>
      <dgm:spPr/>
      <dgm:t>
        <a:bodyPr/>
        <a:lstStyle/>
        <a:p>
          <a:endParaRPr lang="en-US"/>
        </a:p>
      </dgm:t>
    </dgm:pt>
    <dgm:pt modelId="{FF0C1AF8-6560-47E6-883C-2C7F96FC6449}">
      <dgm:prSet/>
      <dgm:spPr/>
      <dgm:t>
        <a:bodyPr/>
        <a:lstStyle/>
        <a:p>
          <a:r>
            <a:rPr lang="en-IN" b="1" dirty="0"/>
            <a:t>State-Wise Salary by Industry</a:t>
          </a:r>
          <a:r>
            <a:rPr lang="en-IN" dirty="0"/>
            <a:t>           </a:t>
          </a:r>
          <a:r>
            <a:rPr lang="en-IN" i="1" dirty="0"/>
            <a:t>(Map)</a:t>
          </a:r>
          <a:endParaRPr lang="en-US" dirty="0"/>
        </a:p>
      </dgm:t>
    </dgm:pt>
    <dgm:pt modelId="{D51C9B55-142F-4FB0-BB58-38BF2F30B2DD}" type="parTrans" cxnId="{04277903-05BC-4CDF-A8D0-807FF8C9C717}">
      <dgm:prSet/>
      <dgm:spPr/>
      <dgm:t>
        <a:bodyPr/>
        <a:lstStyle/>
        <a:p>
          <a:endParaRPr lang="en-US"/>
        </a:p>
      </dgm:t>
    </dgm:pt>
    <dgm:pt modelId="{9E8D5C99-3A65-4896-ABFC-B1C0C56EB947}" type="sibTrans" cxnId="{04277903-05BC-4CDF-A8D0-807FF8C9C717}">
      <dgm:prSet/>
      <dgm:spPr/>
      <dgm:t>
        <a:bodyPr/>
        <a:lstStyle/>
        <a:p>
          <a:endParaRPr lang="en-US"/>
        </a:p>
      </dgm:t>
    </dgm:pt>
    <dgm:pt modelId="{59E0A3DC-D4DA-458C-A8B2-2DE85E64234D}">
      <dgm:prSet/>
      <dgm:spPr/>
      <dgm:t>
        <a:bodyPr/>
        <a:lstStyle/>
        <a:p>
          <a:r>
            <a:rPr lang="en-IN"/>
            <a:t>Visualizes salary by industry across states.</a:t>
          </a:r>
          <a:endParaRPr lang="en-US"/>
        </a:p>
      </dgm:t>
    </dgm:pt>
    <dgm:pt modelId="{9C28402E-CCE9-495C-922F-5E35E173C7E9}" type="parTrans" cxnId="{1208E3FA-5750-4EB6-9A5E-31340809E9F8}">
      <dgm:prSet/>
      <dgm:spPr/>
      <dgm:t>
        <a:bodyPr/>
        <a:lstStyle/>
        <a:p>
          <a:endParaRPr lang="en-US"/>
        </a:p>
      </dgm:t>
    </dgm:pt>
    <dgm:pt modelId="{84CC7B86-88CA-412F-B5DF-9E7409A2EE19}" type="sibTrans" cxnId="{1208E3FA-5750-4EB6-9A5E-31340809E9F8}">
      <dgm:prSet/>
      <dgm:spPr/>
      <dgm:t>
        <a:bodyPr/>
        <a:lstStyle/>
        <a:p>
          <a:endParaRPr lang="en-US"/>
        </a:p>
      </dgm:t>
    </dgm:pt>
    <dgm:pt modelId="{4A419439-BE25-4D5C-BFF4-E9A0C05F0ADE}">
      <dgm:prSet/>
      <dgm:spPr/>
      <dgm:t>
        <a:bodyPr/>
        <a:lstStyle/>
        <a:p>
          <a:r>
            <a:rPr lang="en-IN" b="1" dirty="0"/>
            <a:t>City-Wise Salary &amp; Job Titles</a:t>
          </a:r>
          <a:r>
            <a:rPr lang="en-IN" dirty="0"/>
            <a:t>         </a:t>
          </a:r>
          <a:r>
            <a:rPr lang="en-IN" i="1" dirty="0"/>
            <a:t>(Symbol Map)</a:t>
          </a:r>
          <a:endParaRPr lang="en-US" dirty="0"/>
        </a:p>
      </dgm:t>
    </dgm:pt>
    <dgm:pt modelId="{DED33E51-B57B-40F5-9A61-5015E91EC509}" type="parTrans" cxnId="{0E6F3239-B9E2-43EC-B157-FF7CE533F6D4}">
      <dgm:prSet/>
      <dgm:spPr/>
      <dgm:t>
        <a:bodyPr/>
        <a:lstStyle/>
        <a:p>
          <a:endParaRPr lang="en-US"/>
        </a:p>
      </dgm:t>
    </dgm:pt>
    <dgm:pt modelId="{470DD51F-31FF-4028-9C63-C2667974A83B}" type="sibTrans" cxnId="{0E6F3239-B9E2-43EC-B157-FF7CE533F6D4}">
      <dgm:prSet/>
      <dgm:spPr/>
      <dgm:t>
        <a:bodyPr/>
        <a:lstStyle/>
        <a:p>
          <a:endParaRPr lang="en-US"/>
        </a:p>
      </dgm:t>
    </dgm:pt>
    <dgm:pt modelId="{4DFE6FFF-A353-4E09-BCE9-7E1C59870292}">
      <dgm:prSet/>
      <dgm:spPr/>
      <dgm:t>
        <a:bodyPr/>
        <a:lstStyle/>
        <a:p>
          <a:r>
            <a:rPr lang="en-IN"/>
            <a:t>Maps salaries and job titles by city.</a:t>
          </a:r>
          <a:endParaRPr lang="en-US"/>
        </a:p>
      </dgm:t>
    </dgm:pt>
    <dgm:pt modelId="{B6DE541B-8EAB-4B91-9E26-35681F4F3FA5}" type="parTrans" cxnId="{CE6020AF-38CC-4797-8FAE-47CB1FFAF1BA}">
      <dgm:prSet/>
      <dgm:spPr/>
      <dgm:t>
        <a:bodyPr/>
        <a:lstStyle/>
        <a:p>
          <a:endParaRPr lang="en-US"/>
        </a:p>
      </dgm:t>
    </dgm:pt>
    <dgm:pt modelId="{12B01356-D6A8-48F7-B9BA-C893DD91F07A}" type="sibTrans" cxnId="{CE6020AF-38CC-4797-8FAE-47CB1FFAF1BA}">
      <dgm:prSet/>
      <dgm:spPr/>
      <dgm:t>
        <a:bodyPr/>
        <a:lstStyle/>
        <a:p>
          <a:endParaRPr lang="en-US"/>
        </a:p>
      </dgm:t>
    </dgm:pt>
    <dgm:pt modelId="{EB4F4E8A-FA6D-AF4A-A379-9F1E7EDD1FA5}" type="pres">
      <dgm:prSet presAssocID="{712C2706-2ABB-4D9C-B3C5-E3604FD60EF9}" presName="Name0" presStyleCnt="0">
        <dgm:presLayoutVars>
          <dgm:dir/>
          <dgm:animLvl val="lvl"/>
          <dgm:resizeHandles val="exact"/>
        </dgm:presLayoutVars>
      </dgm:prSet>
      <dgm:spPr/>
    </dgm:pt>
    <dgm:pt modelId="{4E6746E1-194E-EE42-9EA2-4F465502CE45}" type="pres">
      <dgm:prSet presAssocID="{08AC7B9A-0348-44E4-A057-ABA7198E2642}" presName="linNode" presStyleCnt="0"/>
      <dgm:spPr/>
    </dgm:pt>
    <dgm:pt modelId="{E9CAD581-FDFB-4C4D-8CE3-D576B8868BDA}" type="pres">
      <dgm:prSet presAssocID="{08AC7B9A-0348-44E4-A057-ABA7198E2642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09DABA16-2CC9-BF4B-8398-EF8C52521788}" type="pres">
      <dgm:prSet presAssocID="{08AC7B9A-0348-44E4-A057-ABA7198E2642}" presName="descendantText" presStyleLbl="alignAccFollowNode1" presStyleIdx="0" presStyleCnt="7">
        <dgm:presLayoutVars>
          <dgm:bulletEnabled val="1"/>
        </dgm:presLayoutVars>
      </dgm:prSet>
      <dgm:spPr/>
    </dgm:pt>
    <dgm:pt modelId="{D6B53D85-5D65-4940-B007-685F893FB62E}" type="pres">
      <dgm:prSet presAssocID="{3C13CFD3-925B-4C68-817C-660F81477DDA}" presName="sp" presStyleCnt="0"/>
      <dgm:spPr/>
    </dgm:pt>
    <dgm:pt modelId="{1FAB4796-CA32-914C-89A8-067E61AE1F82}" type="pres">
      <dgm:prSet presAssocID="{5F23F392-2294-4FF8-9E3E-D883F0789652}" presName="linNode" presStyleCnt="0"/>
      <dgm:spPr/>
    </dgm:pt>
    <dgm:pt modelId="{28410F21-C667-2844-928E-AE68D953EB89}" type="pres">
      <dgm:prSet presAssocID="{5F23F392-2294-4FF8-9E3E-D883F0789652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0DDCB592-356E-B644-92E2-302FA68B2A64}" type="pres">
      <dgm:prSet presAssocID="{5F23F392-2294-4FF8-9E3E-D883F0789652}" presName="descendantText" presStyleLbl="alignAccFollowNode1" presStyleIdx="1" presStyleCnt="7">
        <dgm:presLayoutVars>
          <dgm:bulletEnabled val="1"/>
        </dgm:presLayoutVars>
      </dgm:prSet>
      <dgm:spPr/>
    </dgm:pt>
    <dgm:pt modelId="{357621E8-C0DA-6549-8C94-EDC40C1EDA3F}" type="pres">
      <dgm:prSet presAssocID="{16BEE7C4-33F8-446B-B166-794C259ACD78}" presName="sp" presStyleCnt="0"/>
      <dgm:spPr/>
    </dgm:pt>
    <dgm:pt modelId="{5789E5FA-3881-8046-AAE1-CB1A4A37A5AE}" type="pres">
      <dgm:prSet presAssocID="{3EF24841-9428-44F6-9AC2-1268346C4AD0}" presName="linNode" presStyleCnt="0"/>
      <dgm:spPr/>
    </dgm:pt>
    <dgm:pt modelId="{579927EF-D2BF-2944-A7FD-FA30614F3D70}" type="pres">
      <dgm:prSet presAssocID="{3EF24841-9428-44F6-9AC2-1268346C4AD0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72CFEBA3-2018-344F-AFFF-2EB72CF2C8CD}" type="pres">
      <dgm:prSet presAssocID="{3EF24841-9428-44F6-9AC2-1268346C4AD0}" presName="descendantText" presStyleLbl="alignAccFollowNode1" presStyleIdx="2" presStyleCnt="7">
        <dgm:presLayoutVars>
          <dgm:bulletEnabled val="1"/>
        </dgm:presLayoutVars>
      </dgm:prSet>
      <dgm:spPr/>
    </dgm:pt>
    <dgm:pt modelId="{627424A4-9F8C-F342-818C-4BB1056A9965}" type="pres">
      <dgm:prSet presAssocID="{3229682F-A730-496E-BA3A-F86ED55EC96C}" presName="sp" presStyleCnt="0"/>
      <dgm:spPr/>
    </dgm:pt>
    <dgm:pt modelId="{D6D9BB45-A7BB-4F46-894F-C6D4C2266C9A}" type="pres">
      <dgm:prSet presAssocID="{2B20375C-844C-49D7-9E05-589A2EFB15FD}" presName="linNode" presStyleCnt="0"/>
      <dgm:spPr/>
    </dgm:pt>
    <dgm:pt modelId="{A02E24F0-0330-7A49-A33D-E9C406BE728E}" type="pres">
      <dgm:prSet presAssocID="{2B20375C-844C-49D7-9E05-589A2EFB15FD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772DF71F-9E92-074A-83BC-A72FE8CF9E5B}" type="pres">
      <dgm:prSet presAssocID="{2B20375C-844C-49D7-9E05-589A2EFB15FD}" presName="descendantText" presStyleLbl="alignAccFollowNode1" presStyleIdx="3" presStyleCnt="7">
        <dgm:presLayoutVars>
          <dgm:bulletEnabled val="1"/>
        </dgm:presLayoutVars>
      </dgm:prSet>
      <dgm:spPr/>
    </dgm:pt>
    <dgm:pt modelId="{3483FA01-5EE2-7B41-A07E-122B30CD5377}" type="pres">
      <dgm:prSet presAssocID="{E130CCB1-1AE0-4DCF-A026-C52E6AF697A0}" presName="sp" presStyleCnt="0"/>
      <dgm:spPr/>
    </dgm:pt>
    <dgm:pt modelId="{0C20A8EF-CB6F-484B-8FF0-8D1FDDA813EE}" type="pres">
      <dgm:prSet presAssocID="{13B6177B-A0B7-4A58-8484-BD6C320F5746}" presName="linNode" presStyleCnt="0"/>
      <dgm:spPr/>
    </dgm:pt>
    <dgm:pt modelId="{AED32E1C-3230-6344-8E4A-FF702B13111F}" type="pres">
      <dgm:prSet presAssocID="{13B6177B-A0B7-4A58-8484-BD6C320F5746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E3D6B7DA-4252-954E-BE0E-0CF86E5030E0}" type="pres">
      <dgm:prSet presAssocID="{13B6177B-A0B7-4A58-8484-BD6C320F5746}" presName="descendantText" presStyleLbl="alignAccFollowNode1" presStyleIdx="4" presStyleCnt="7">
        <dgm:presLayoutVars>
          <dgm:bulletEnabled val="1"/>
        </dgm:presLayoutVars>
      </dgm:prSet>
      <dgm:spPr/>
    </dgm:pt>
    <dgm:pt modelId="{9729796C-45CC-C44E-896A-6A017C373948}" type="pres">
      <dgm:prSet presAssocID="{41411775-6E07-4E3D-BE3E-7AE824973F74}" presName="sp" presStyleCnt="0"/>
      <dgm:spPr/>
    </dgm:pt>
    <dgm:pt modelId="{66A31A6C-8C1D-9B49-B10F-569CAE50F57E}" type="pres">
      <dgm:prSet presAssocID="{FF0C1AF8-6560-47E6-883C-2C7F96FC6449}" presName="linNode" presStyleCnt="0"/>
      <dgm:spPr/>
    </dgm:pt>
    <dgm:pt modelId="{94A69804-E034-EE4E-85D7-74ABB5674F44}" type="pres">
      <dgm:prSet presAssocID="{FF0C1AF8-6560-47E6-883C-2C7F96FC6449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3D870242-6113-474E-A60B-FBA856EA370A}" type="pres">
      <dgm:prSet presAssocID="{FF0C1AF8-6560-47E6-883C-2C7F96FC6449}" presName="descendantText" presStyleLbl="alignAccFollowNode1" presStyleIdx="5" presStyleCnt="7">
        <dgm:presLayoutVars>
          <dgm:bulletEnabled val="1"/>
        </dgm:presLayoutVars>
      </dgm:prSet>
      <dgm:spPr/>
    </dgm:pt>
    <dgm:pt modelId="{5AAA79F4-20F9-F647-AA55-5DDDEED29196}" type="pres">
      <dgm:prSet presAssocID="{9E8D5C99-3A65-4896-ABFC-B1C0C56EB947}" presName="sp" presStyleCnt="0"/>
      <dgm:spPr/>
    </dgm:pt>
    <dgm:pt modelId="{4788459B-DEE5-C04D-A5FD-392997EC1DAE}" type="pres">
      <dgm:prSet presAssocID="{4A419439-BE25-4D5C-BFF4-E9A0C05F0ADE}" presName="linNode" presStyleCnt="0"/>
      <dgm:spPr/>
    </dgm:pt>
    <dgm:pt modelId="{392302CA-EACD-4A45-9B83-0A891F4543BF}" type="pres">
      <dgm:prSet presAssocID="{4A419439-BE25-4D5C-BFF4-E9A0C05F0ADE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AD7B3DE4-6A0F-E547-916A-8F250804C2A0}" type="pres">
      <dgm:prSet presAssocID="{4A419439-BE25-4D5C-BFF4-E9A0C05F0ADE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04277903-05BC-4CDF-A8D0-807FF8C9C717}" srcId="{712C2706-2ABB-4D9C-B3C5-E3604FD60EF9}" destId="{FF0C1AF8-6560-47E6-883C-2C7F96FC6449}" srcOrd="5" destOrd="0" parTransId="{D51C9B55-142F-4FB0-BB58-38BF2F30B2DD}" sibTransId="{9E8D5C99-3A65-4896-ABFC-B1C0C56EB947}"/>
    <dgm:cxn modelId="{50AD7D0B-C9FD-43CD-BF85-765E0CB750C3}" srcId="{08AC7B9A-0348-44E4-A057-ABA7198E2642}" destId="{FBBBFAA0-F9C6-4D58-BC38-E28CECB105CE}" srcOrd="0" destOrd="0" parTransId="{88C9EB78-2022-4353-9B4E-70FF228CC5AD}" sibTransId="{F36BE9B3-B2E7-499F-A1BC-CE2E0421AA6A}"/>
    <dgm:cxn modelId="{B883E912-5B64-410F-B6AC-B20C588EA6CA}" srcId="{3EF24841-9428-44F6-9AC2-1268346C4AD0}" destId="{42A288D9-8E2E-46B0-9AD4-79707796C1A1}" srcOrd="0" destOrd="0" parTransId="{8722798C-8CC4-4D3C-83B9-38FBC6DF1537}" sibTransId="{CFCD4EA1-5FB8-45AD-9DB7-CD24DCFF9F55}"/>
    <dgm:cxn modelId="{5581C717-DC20-2345-96C5-C0D33D4373D2}" type="presOf" srcId="{3EF24841-9428-44F6-9AC2-1268346C4AD0}" destId="{579927EF-D2BF-2944-A7FD-FA30614F3D70}" srcOrd="0" destOrd="0" presId="urn:microsoft.com/office/officeart/2005/8/layout/vList5"/>
    <dgm:cxn modelId="{A3197D2B-5267-D04A-AB3B-7456F6DA1E8F}" type="presOf" srcId="{5F23F392-2294-4FF8-9E3E-D883F0789652}" destId="{28410F21-C667-2844-928E-AE68D953EB89}" srcOrd="0" destOrd="0" presId="urn:microsoft.com/office/officeart/2005/8/layout/vList5"/>
    <dgm:cxn modelId="{1B044F2D-6EE5-41C9-B194-611DEA53005A}" srcId="{712C2706-2ABB-4D9C-B3C5-E3604FD60EF9}" destId="{3EF24841-9428-44F6-9AC2-1268346C4AD0}" srcOrd="2" destOrd="0" parTransId="{F2ECDD27-E0C0-4D43-958A-533BA8483332}" sibTransId="{3229682F-A730-496E-BA3A-F86ED55EC96C}"/>
    <dgm:cxn modelId="{0E6F3239-B9E2-43EC-B157-FF7CE533F6D4}" srcId="{712C2706-2ABB-4D9C-B3C5-E3604FD60EF9}" destId="{4A419439-BE25-4D5C-BFF4-E9A0C05F0ADE}" srcOrd="6" destOrd="0" parTransId="{DED33E51-B57B-40F5-9A61-5015E91EC509}" sibTransId="{470DD51F-31FF-4028-9C63-C2667974A83B}"/>
    <dgm:cxn modelId="{AEEFDD3A-5A23-42FC-8893-C41A91495823}" srcId="{13B6177B-A0B7-4A58-8484-BD6C320F5746}" destId="{3F62FD67-0DB5-4F60-8864-994D4619F80A}" srcOrd="0" destOrd="0" parTransId="{C544C27A-DC53-4A36-A5C9-5C56DB02806F}" sibTransId="{D1FD7112-E09C-4660-93A6-0A733F391D20}"/>
    <dgm:cxn modelId="{B743E73D-94D0-4CDA-B079-5B7AFCD00225}" srcId="{712C2706-2ABB-4D9C-B3C5-E3604FD60EF9}" destId="{2B20375C-844C-49D7-9E05-589A2EFB15FD}" srcOrd="3" destOrd="0" parTransId="{643BAA93-1257-432D-A6FE-FB542ED9466B}" sibTransId="{E130CCB1-1AE0-4DCF-A026-C52E6AF697A0}"/>
    <dgm:cxn modelId="{26B6564D-4CD8-0D4F-964D-9A3B28989E10}" type="presOf" srcId="{42A288D9-8E2E-46B0-9AD4-79707796C1A1}" destId="{72CFEBA3-2018-344F-AFFF-2EB72CF2C8CD}" srcOrd="0" destOrd="0" presId="urn:microsoft.com/office/officeart/2005/8/layout/vList5"/>
    <dgm:cxn modelId="{71370756-5794-FC45-9E53-379A6CDEBA20}" type="presOf" srcId="{FBBBFAA0-F9C6-4D58-BC38-E28CECB105CE}" destId="{09DABA16-2CC9-BF4B-8398-EF8C52521788}" srcOrd="0" destOrd="0" presId="urn:microsoft.com/office/officeart/2005/8/layout/vList5"/>
    <dgm:cxn modelId="{CECB915A-0B73-3944-A5AE-A1A45DA9EA2B}" type="presOf" srcId="{59E0A3DC-D4DA-458C-A8B2-2DE85E64234D}" destId="{3D870242-6113-474E-A60B-FBA856EA370A}" srcOrd="0" destOrd="0" presId="urn:microsoft.com/office/officeart/2005/8/layout/vList5"/>
    <dgm:cxn modelId="{59D3D75F-AD05-45B8-BD6C-AC0103CB039F}" srcId="{712C2706-2ABB-4D9C-B3C5-E3604FD60EF9}" destId="{13B6177B-A0B7-4A58-8484-BD6C320F5746}" srcOrd="4" destOrd="0" parTransId="{D8FEF5A0-2F7B-4AE6-9C0D-943E779F9598}" sibTransId="{41411775-6E07-4E3D-BE3E-7AE824973F74}"/>
    <dgm:cxn modelId="{F3CA1B61-AC0C-D842-9F47-935BFB7CACA7}" type="presOf" srcId="{2B20375C-844C-49D7-9E05-589A2EFB15FD}" destId="{A02E24F0-0330-7A49-A33D-E9C406BE728E}" srcOrd="0" destOrd="0" presId="urn:microsoft.com/office/officeart/2005/8/layout/vList5"/>
    <dgm:cxn modelId="{AFB7E670-2632-C549-BA15-387C646D1999}" type="presOf" srcId="{13B6177B-A0B7-4A58-8484-BD6C320F5746}" destId="{AED32E1C-3230-6344-8E4A-FF702B13111F}" srcOrd="0" destOrd="0" presId="urn:microsoft.com/office/officeart/2005/8/layout/vList5"/>
    <dgm:cxn modelId="{6DF84878-832A-9C4C-82A7-FFB061CF070F}" type="presOf" srcId="{3F62FD67-0DB5-4F60-8864-994D4619F80A}" destId="{E3D6B7DA-4252-954E-BE0E-0CF86E5030E0}" srcOrd="0" destOrd="0" presId="urn:microsoft.com/office/officeart/2005/8/layout/vList5"/>
    <dgm:cxn modelId="{67F62E7F-49AC-4807-A250-428531D7F3FD}" srcId="{2B20375C-844C-49D7-9E05-589A2EFB15FD}" destId="{A1DCDF27-E86E-4A4C-AAA6-4BAF31C4AD6A}" srcOrd="0" destOrd="0" parTransId="{7E4A56A5-9BE3-474E-B350-6C6EE9D3420C}" sibTransId="{C99ABF5B-8D0D-4DC8-80AF-4EB6223B8A36}"/>
    <dgm:cxn modelId="{98D98A88-A8E0-40EE-B3AE-531CA11708DB}" srcId="{712C2706-2ABB-4D9C-B3C5-E3604FD60EF9}" destId="{08AC7B9A-0348-44E4-A057-ABA7198E2642}" srcOrd="0" destOrd="0" parTransId="{F1DB6F89-293D-4D7A-8669-B3A5954F800B}" sibTransId="{3C13CFD3-925B-4C68-817C-660F81477DDA}"/>
    <dgm:cxn modelId="{5191118D-4698-4F48-BECE-AE59F6A25E45}" type="presOf" srcId="{9A22CB55-9C69-47C8-B2AF-19E640903409}" destId="{0DDCB592-356E-B644-92E2-302FA68B2A64}" srcOrd="0" destOrd="0" presId="urn:microsoft.com/office/officeart/2005/8/layout/vList5"/>
    <dgm:cxn modelId="{53241B8D-0193-0B49-82E0-C28411F35CC9}" type="presOf" srcId="{4DFE6FFF-A353-4E09-BCE9-7E1C59870292}" destId="{AD7B3DE4-6A0F-E547-916A-8F250804C2A0}" srcOrd="0" destOrd="0" presId="urn:microsoft.com/office/officeart/2005/8/layout/vList5"/>
    <dgm:cxn modelId="{9EA7D2A4-CF7C-5644-BEDB-820C3C988ED3}" type="presOf" srcId="{08AC7B9A-0348-44E4-A057-ABA7198E2642}" destId="{E9CAD581-FDFB-4C4D-8CE3-D576B8868BDA}" srcOrd="0" destOrd="0" presId="urn:microsoft.com/office/officeart/2005/8/layout/vList5"/>
    <dgm:cxn modelId="{378D78AC-9421-734D-ACB4-06E9D4D9262C}" type="presOf" srcId="{712C2706-2ABB-4D9C-B3C5-E3604FD60EF9}" destId="{EB4F4E8A-FA6D-AF4A-A379-9F1E7EDD1FA5}" srcOrd="0" destOrd="0" presId="urn:microsoft.com/office/officeart/2005/8/layout/vList5"/>
    <dgm:cxn modelId="{CE6020AF-38CC-4797-8FAE-47CB1FFAF1BA}" srcId="{4A419439-BE25-4D5C-BFF4-E9A0C05F0ADE}" destId="{4DFE6FFF-A353-4E09-BCE9-7E1C59870292}" srcOrd="0" destOrd="0" parTransId="{B6DE541B-8EAB-4B91-9E26-35681F4F3FA5}" sibTransId="{12B01356-D6A8-48F7-B9BA-C893DD91F07A}"/>
    <dgm:cxn modelId="{1A7306C0-6717-3144-939F-EA0998209050}" type="presOf" srcId="{A1DCDF27-E86E-4A4C-AAA6-4BAF31C4AD6A}" destId="{772DF71F-9E92-074A-83BC-A72FE8CF9E5B}" srcOrd="0" destOrd="0" presId="urn:microsoft.com/office/officeart/2005/8/layout/vList5"/>
    <dgm:cxn modelId="{3FB006C0-145D-8544-A7FB-198CCD88DA83}" type="presOf" srcId="{4A419439-BE25-4D5C-BFF4-E9A0C05F0ADE}" destId="{392302CA-EACD-4A45-9B83-0A891F4543BF}" srcOrd="0" destOrd="0" presId="urn:microsoft.com/office/officeart/2005/8/layout/vList5"/>
    <dgm:cxn modelId="{4E9671C6-5FFE-41AA-A149-E48D86273B18}" srcId="{712C2706-2ABB-4D9C-B3C5-E3604FD60EF9}" destId="{5F23F392-2294-4FF8-9E3E-D883F0789652}" srcOrd="1" destOrd="0" parTransId="{6782F13A-8417-4FA5-A321-5FB9E05E2E8E}" sibTransId="{16BEE7C4-33F8-446B-B166-794C259ACD78}"/>
    <dgm:cxn modelId="{DADF8ED8-9C1E-C144-8FE5-7F273855D6BE}" type="presOf" srcId="{FF0C1AF8-6560-47E6-883C-2C7F96FC6449}" destId="{94A69804-E034-EE4E-85D7-74ABB5674F44}" srcOrd="0" destOrd="0" presId="urn:microsoft.com/office/officeart/2005/8/layout/vList5"/>
    <dgm:cxn modelId="{7FF640F3-5F98-44B8-9730-2751F46F4A5C}" srcId="{5F23F392-2294-4FF8-9E3E-D883F0789652}" destId="{9A22CB55-9C69-47C8-B2AF-19E640903409}" srcOrd="0" destOrd="0" parTransId="{931AF36C-8C0E-4F8C-A1FF-E7D7946C3E89}" sibTransId="{ECAC0822-9382-4ED2-AB45-E77ED9FD44A9}"/>
    <dgm:cxn modelId="{1208E3FA-5750-4EB6-9A5E-31340809E9F8}" srcId="{FF0C1AF8-6560-47E6-883C-2C7F96FC6449}" destId="{59E0A3DC-D4DA-458C-A8B2-2DE85E64234D}" srcOrd="0" destOrd="0" parTransId="{9C28402E-CCE9-495C-922F-5E35E173C7E9}" sibTransId="{84CC7B86-88CA-412F-B5DF-9E7409A2EE19}"/>
    <dgm:cxn modelId="{DC860A62-D70C-FB4A-A173-126BFB20B394}" type="presParOf" srcId="{EB4F4E8A-FA6D-AF4A-A379-9F1E7EDD1FA5}" destId="{4E6746E1-194E-EE42-9EA2-4F465502CE45}" srcOrd="0" destOrd="0" presId="urn:microsoft.com/office/officeart/2005/8/layout/vList5"/>
    <dgm:cxn modelId="{CCEF0C9D-18E6-9243-B425-6950DC1D80F9}" type="presParOf" srcId="{4E6746E1-194E-EE42-9EA2-4F465502CE45}" destId="{E9CAD581-FDFB-4C4D-8CE3-D576B8868BDA}" srcOrd="0" destOrd="0" presId="urn:microsoft.com/office/officeart/2005/8/layout/vList5"/>
    <dgm:cxn modelId="{EB083639-4B43-9443-A0B3-AE165662D2F1}" type="presParOf" srcId="{4E6746E1-194E-EE42-9EA2-4F465502CE45}" destId="{09DABA16-2CC9-BF4B-8398-EF8C52521788}" srcOrd="1" destOrd="0" presId="urn:microsoft.com/office/officeart/2005/8/layout/vList5"/>
    <dgm:cxn modelId="{F609BDFD-02DF-7C46-B804-35BDD77C5879}" type="presParOf" srcId="{EB4F4E8A-FA6D-AF4A-A379-9F1E7EDD1FA5}" destId="{D6B53D85-5D65-4940-B007-685F893FB62E}" srcOrd="1" destOrd="0" presId="urn:microsoft.com/office/officeart/2005/8/layout/vList5"/>
    <dgm:cxn modelId="{A22B0E0C-67B9-624C-BB86-0E77518E5E3D}" type="presParOf" srcId="{EB4F4E8A-FA6D-AF4A-A379-9F1E7EDD1FA5}" destId="{1FAB4796-CA32-914C-89A8-067E61AE1F82}" srcOrd="2" destOrd="0" presId="urn:microsoft.com/office/officeart/2005/8/layout/vList5"/>
    <dgm:cxn modelId="{0262736E-8940-134A-B949-62087F854A43}" type="presParOf" srcId="{1FAB4796-CA32-914C-89A8-067E61AE1F82}" destId="{28410F21-C667-2844-928E-AE68D953EB89}" srcOrd="0" destOrd="0" presId="urn:microsoft.com/office/officeart/2005/8/layout/vList5"/>
    <dgm:cxn modelId="{7FFBBD1A-6898-4E48-A2F9-313A520BEA26}" type="presParOf" srcId="{1FAB4796-CA32-914C-89A8-067E61AE1F82}" destId="{0DDCB592-356E-B644-92E2-302FA68B2A64}" srcOrd="1" destOrd="0" presId="urn:microsoft.com/office/officeart/2005/8/layout/vList5"/>
    <dgm:cxn modelId="{8C1DABF4-5082-A643-94B1-10AF52E79BEB}" type="presParOf" srcId="{EB4F4E8A-FA6D-AF4A-A379-9F1E7EDD1FA5}" destId="{357621E8-C0DA-6549-8C94-EDC40C1EDA3F}" srcOrd="3" destOrd="0" presId="urn:microsoft.com/office/officeart/2005/8/layout/vList5"/>
    <dgm:cxn modelId="{3455A33F-C35C-1340-B7A1-B9744614D3D0}" type="presParOf" srcId="{EB4F4E8A-FA6D-AF4A-A379-9F1E7EDD1FA5}" destId="{5789E5FA-3881-8046-AAE1-CB1A4A37A5AE}" srcOrd="4" destOrd="0" presId="urn:microsoft.com/office/officeart/2005/8/layout/vList5"/>
    <dgm:cxn modelId="{3D9965C7-B1E0-D74F-9204-B173B8484253}" type="presParOf" srcId="{5789E5FA-3881-8046-AAE1-CB1A4A37A5AE}" destId="{579927EF-D2BF-2944-A7FD-FA30614F3D70}" srcOrd="0" destOrd="0" presId="urn:microsoft.com/office/officeart/2005/8/layout/vList5"/>
    <dgm:cxn modelId="{18D4007A-D21F-A34C-AEA4-DE8FD796B50B}" type="presParOf" srcId="{5789E5FA-3881-8046-AAE1-CB1A4A37A5AE}" destId="{72CFEBA3-2018-344F-AFFF-2EB72CF2C8CD}" srcOrd="1" destOrd="0" presId="urn:microsoft.com/office/officeart/2005/8/layout/vList5"/>
    <dgm:cxn modelId="{C00E56EA-E5C3-1E4C-8441-7756A74CC9DF}" type="presParOf" srcId="{EB4F4E8A-FA6D-AF4A-A379-9F1E7EDD1FA5}" destId="{627424A4-9F8C-F342-818C-4BB1056A9965}" srcOrd="5" destOrd="0" presId="urn:microsoft.com/office/officeart/2005/8/layout/vList5"/>
    <dgm:cxn modelId="{303A2081-FDA1-2B46-85B2-D2FF98340D27}" type="presParOf" srcId="{EB4F4E8A-FA6D-AF4A-A379-9F1E7EDD1FA5}" destId="{D6D9BB45-A7BB-4F46-894F-C6D4C2266C9A}" srcOrd="6" destOrd="0" presId="urn:microsoft.com/office/officeart/2005/8/layout/vList5"/>
    <dgm:cxn modelId="{6DCDF948-9BF4-7A43-AB58-16634F350A38}" type="presParOf" srcId="{D6D9BB45-A7BB-4F46-894F-C6D4C2266C9A}" destId="{A02E24F0-0330-7A49-A33D-E9C406BE728E}" srcOrd="0" destOrd="0" presId="urn:microsoft.com/office/officeart/2005/8/layout/vList5"/>
    <dgm:cxn modelId="{7A1F064B-670A-C543-B9FC-4687C686B03A}" type="presParOf" srcId="{D6D9BB45-A7BB-4F46-894F-C6D4C2266C9A}" destId="{772DF71F-9E92-074A-83BC-A72FE8CF9E5B}" srcOrd="1" destOrd="0" presId="urn:microsoft.com/office/officeart/2005/8/layout/vList5"/>
    <dgm:cxn modelId="{7C1745C7-FE0D-D649-93B6-489C4176F5C2}" type="presParOf" srcId="{EB4F4E8A-FA6D-AF4A-A379-9F1E7EDD1FA5}" destId="{3483FA01-5EE2-7B41-A07E-122B30CD5377}" srcOrd="7" destOrd="0" presId="urn:microsoft.com/office/officeart/2005/8/layout/vList5"/>
    <dgm:cxn modelId="{520978C2-1281-624A-93CD-8BDD48A9AC34}" type="presParOf" srcId="{EB4F4E8A-FA6D-AF4A-A379-9F1E7EDD1FA5}" destId="{0C20A8EF-CB6F-484B-8FF0-8D1FDDA813EE}" srcOrd="8" destOrd="0" presId="urn:microsoft.com/office/officeart/2005/8/layout/vList5"/>
    <dgm:cxn modelId="{93D7B4DF-8B52-834E-8E70-403D1AB3B837}" type="presParOf" srcId="{0C20A8EF-CB6F-484B-8FF0-8D1FDDA813EE}" destId="{AED32E1C-3230-6344-8E4A-FF702B13111F}" srcOrd="0" destOrd="0" presId="urn:microsoft.com/office/officeart/2005/8/layout/vList5"/>
    <dgm:cxn modelId="{73FEB326-EA74-8C48-91F4-39BC6B819177}" type="presParOf" srcId="{0C20A8EF-CB6F-484B-8FF0-8D1FDDA813EE}" destId="{E3D6B7DA-4252-954E-BE0E-0CF86E5030E0}" srcOrd="1" destOrd="0" presId="urn:microsoft.com/office/officeart/2005/8/layout/vList5"/>
    <dgm:cxn modelId="{90550FDA-FFF2-874E-9FEE-69A97CC590EC}" type="presParOf" srcId="{EB4F4E8A-FA6D-AF4A-A379-9F1E7EDD1FA5}" destId="{9729796C-45CC-C44E-896A-6A017C373948}" srcOrd="9" destOrd="0" presId="urn:microsoft.com/office/officeart/2005/8/layout/vList5"/>
    <dgm:cxn modelId="{3BBC0F0E-54EC-EA4B-A171-F821E1E35311}" type="presParOf" srcId="{EB4F4E8A-FA6D-AF4A-A379-9F1E7EDD1FA5}" destId="{66A31A6C-8C1D-9B49-B10F-569CAE50F57E}" srcOrd="10" destOrd="0" presId="urn:microsoft.com/office/officeart/2005/8/layout/vList5"/>
    <dgm:cxn modelId="{4988CFCF-D957-F243-A2EB-C629ED1C7768}" type="presParOf" srcId="{66A31A6C-8C1D-9B49-B10F-569CAE50F57E}" destId="{94A69804-E034-EE4E-85D7-74ABB5674F44}" srcOrd="0" destOrd="0" presId="urn:microsoft.com/office/officeart/2005/8/layout/vList5"/>
    <dgm:cxn modelId="{9D6B8562-C759-CC47-AB0A-8E708D4FADA6}" type="presParOf" srcId="{66A31A6C-8C1D-9B49-B10F-569CAE50F57E}" destId="{3D870242-6113-474E-A60B-FBA856EA370A}" srcOrd="1" destOrd="0" presId="urn:microsoft.com/office/officeart/2005/8/layout/vList5"/>
    <dgm:cxn modelId="{6489FEA3-E346-7246-93FC-820D419ABB1F}" type="presParOf" srcId="{EB4F4E8A-FA6D-AF4A-A379-9F1E7EDD1FA5}" destId="{5AAA79F4-20F9-F647-AA55-5DDDEED29196}" srcOrd="11" destOrd="0" presId="urn:microsoft.com/office/officeart/2005/8/layout/vList5"/>
    <dgm:cxn modelId="{76DD10F0-0E30-274D-AA7C-9993EC4EAEA1}" type="presParOf" srcId="{EB4F4E8A-FA6D-AF4A-A379-9F1E7EDD1FA5}" destId="{4788459B-DEE5-C04D-A5FD-392997EC1DAE}" srcOrd="12" destOrd="0" presId="urn:microsoft.com/office/officeart/2005/8/layout/vList5"/>
    <dgm:cxn modelId="{963CEC7C-7260-6749-BCFB-5B9BA31652F8}" type="presParOf" srcId="{4788459B-DEE5-C04D-A5FD-392997EC1DAE}" destId="{392302CA-EACD-4A45-9B83-0A891F4543BF}" srcOrd="0" destOrd="0" presId="urn:microsoft.com/office/officeart/2005/8/layout/vList5"/>
    <dgm:cxn modelId="{5A232D4A-1757-A449-851A-7B259C18934F}" type="presParOf" srcId="{4788459B-DEE5-C04D-A5FD-392997EC1DAE}" destId="{AD7B3DE4-6A0F-E547-916A-8F250804C2A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A8A72A-4E78-4282-9354-81E2467E486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751B7A-4EA0-4EC5-9665-2C9DFDD83E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Role of the Dashboard:</a:t>
          </a:r>
          <a:endParaRPr lang="en-US"/>
        </a:p>
      </dgm:t>
    </dgm:pt>
    <dgm:pt modelId="{A6C57896-CAC6-4E8D-8132-86F2B57C05AB}" type="parTrans" cxnId="{347D9154-8A7D-4DBC-B9B8-73564FF74B93}">
      <dgm:prSet/>
      <dgm:spPr/>
      <dgm:t>
        <a:bodyPr/>
        <a:lstStyle/>
        <a:p>
          <a:endParaRPr lang="en-US"/>
        </a:p>
      </dgm:t>
    </dgm:pt>
    <dgm:pt modelId="{1C2E1009-25AC-42DC-BE36-84AC6F1857F0}" type="sibTrans" cxnId="{347D9154-8A7D-4DBC-B9B8-73564FF74B93}">
      <dgm:prSet/>
      <dgm:spPr/>
      <dgm:t>
        <a:bodyPr/>
        <a:lstStyle/>
        <a:p>
          <a:endParaRPr lang="en-US"/>
        </a:p>
      </dgm:t>
    </dgm:pt>
    <dgm:pt modelId="{DA907070-33F6-4D8B-9E2D-EDBC64DE399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Combines key visualizations for interactive insights.</a:t>
          </a:r>
          <a:endParaRPr lang="en-US"/>
        </a:p>
      </dgm:t>
    </dgm:pt>
    <dgm:pt modelId="{E2586700-910A-4A73-90D5-ECDAE3EE8454}" type="parTrans" cxnId="{C924F414-FC29-47C4-AE6E-4CFE6C79362F}">
      <dgm:prSet/>
      <dgm:spPr/>
      <dgm:t>
        <a:bodyPr/>
        <a:lstStyle/>
        <a:p>
          <a:endParaRPr lang="en-US"/>
        </a:p>
      </dgm:t>
    </dgm:pt>
    <dgm:pt modelId="{94E6915B-6CA7-4FF7-89E7-763F3C87AFE2}" type="sibTrans" cxnId="{C924F414-FC29-47C4-AE6E-4CFE6C79362F}">
      <dgm:prSet/>
      <dgm:spPr/>
      <dgm:t>
        <a:bodyPr/>
        <a:lstStyle/>
        <a:p>
          <a:endParaRPr lang="en-US"/>
        </a:p>
      </dgm:t>
    </dgm:pt>
    <dgm:pt modelId="{4BE52480-B5DA-4915-9E7F-4C0E7A8CE0B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Storytelling Focus:</a:t>
          </a:r>
          <a:endParaRPr lang="en-US"/>
        </a:p>
      </dgm:t>
    </dgm:pt>
    <dgm:pt modelId="{36DF4531-4D55-466E-AC5E-D28058B1AF56}" type="parTrans" cxnId="{1C75EE70-EAE2-4BA3-BE2B-E71FB7264907}">
      <dgm:prSet/>
      <dgm:spPr/>
      <dgm:t>
        <a:bodyPr/>
        <a:lstStyle/>
        <a:p>
          <a:endParaRPr lang="en-US"/>
        </a:p>
      </dgm:t>
    </dgm:pt>
    <dgm:pt modelId="{9F87FC27-86AE-4DBF-8ABA-64B5D48E8ADB}" type="sibTrans" cxnId="{1C75EE70-EAE2-4BA3-BE2B-E71FB7264907}">
      <dgm:prSet/>
      <dgm:spPr/>
      <dgm:t>
        <a:bodyPr/>
        <a:lstStyle/>
        <a:p>
          <a:endParaRPr lang="en-US"/>
        </a:p>
      </dgm:t>
    </dgm:pt>
    <dgm:pt modelId="{C861C921-9C18-47A0-8C3B-00AE9FC6D5D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Uses visuals to illustrate salary patterns by state, gender demographics, job titles, and industry trends.</a:t>
          </a:r>
          <a:endParaRPr lang="en-US"/>
        </a:p>
      </dgm:t>
    </dgm:pt>
    <dgm:pt modelId="{E16039DA-19DF-4745-B6C3-9F038244B787}" type="parTrans" cxnId="{A4FF7C80-3B58-46FB-887A-76C68BE60DC4}">
      <dgm:prSet/>
      <dgm:spPr/>
      <dgm:t>
        <a:bodyPr/>
        <a:lstStyle/>
        <a:p>
          <a:endParaRPr lang="en-US"/>
        </a:p>
      </dgm:t>
    </dgm:pt>
    <dgm:pt modelId="{67CB8574-3D05-447B-AD31-5558CFCE1FA5}" type="sibTrans" cxnId="{A4FF7C80-3B58-46FB-887A-76C68BE60DC4}">
      <dgm:prSet/>
      <dgm:spPr/>
      <dgm:t>
        <a:bodyPr/>
        <a:lstStyle/>
        <a:p>
          <a:endParaRPr lang="en-US"/>
        </a:p>
      </dgm:t>
    </dgm:pt>
    <dgm:pt modelId="{2F7AA2A5-687D-4E8D-A92B-0BCFCF285C1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Highlighted Insights:</a:t>
          </a:r>
          <a:endParaRPr lang="en-US"/>
        </a:p>
      </dgm:t>
    </dgm:pt>
    <dgm:pt modelId="{07FABFEC-7038-4454-A04D-435BEEE3AAE8}" type="parTrans" cxnId="{31A8066C-FC28-4D69-86EF-C62F7D483DA6}">
      <dgm:prSet/>
      <dgm:spPr/>
      <dgm:t>
        <a:bodyPr/>
        <a:lstStyle/>
        <a:p>
          <a:endParaRPr lang="en-US"/>
        </a:p>
      </dgm:t>
    </dgm:pt>
    <dgm:pt modelId="{809E7A75-2E5C-4EE9-BAB5-16B19FAAE452}" type="sibTrans" cxnId="{31A8066C-FC28-4D69-86EF-C62F7D483DA6}">
      <dgm:prSet/>
      <dgm:spPr/>
      <dgm:t>
        <a:bodyPr/>
        <a:lstStyle/>
        <a:p>
          <a:endParaRPr lang="en-US"/>
        </a:p>
      </dgm:t>
    </dgm:pt>
    <dgm:pt modelId="{520C0F32-CD01-418F-9582-393007ACAF5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Regional salary variations across industries.</a:t>
          </a:r>
          <a:endParaRPr lang="en-US"/>
        </a:p>
      </dgm:t>
    </dgm:pt>
    <dgm:pt modelId="{3B045332-EB50-43AF-A9C2-417D83E8A311}" type="parTrans" cxnId="{06831FEF-0864-4559-AC16-993B717BD788}">
      <dgm:prSet/>
      <dgm:spPr/>
      <dgm:t>
        <a:bodyPr/>
        <a:lstStyle/>
        <a:p>
          <a:endParaRPr lang="en-US"/>
        </a:p>
      </dgm:t>
    </dgm:pt>
    <dgm:pt modelId="{7A076E55-E7AA-48BE-AD61-BAE9783C853F}" type="sibTrans" cxnId="{06831FEF-0864-4559-AC16-993B717BD788}">
      <dgm:prSet/>
      <dgm:spPr/>
      <dgm:t>
        <a:bodyPr/>
        <a:lstStyle/>
        <a:p>
          <a:endParaRPr lang="en-US"/>
        </a:p>
      </dgm:t>
    </dgm:pt>
    <dgm:pt modelId="{FEFAE5E1-7B5F-4B15-ACD5-41F7BA31F4C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Gender representation within industries.</a:t>
          </a:r>
          <a:endParaRPr lang="en-US"/>
        </a:p>
      </dgm:t>
    </dgm:pt>
    <dgm:pt modelId="{4E60F59A-CAA0-49F4-B1A1-48D469CCACB3}" type="parTrans" cxnId="{0E521AFE-B6E7-4F47-91FC-0B6229B3F57E}">
      <dgm:prSet/>
      <dgm:spPr/>
      <dgm:t>
        <a:bodyPr/>
        <a:lstStyle/>
        <a:p>
          <a:endParaRPr lang="en-US"/>
        </a:p>
      </dgm:t>
    </dgm:pt>
    <dgm:pt modelId="{2CA26814-D1F3-48E8-BC40-A76C9FA39073}" type="sibTrans" cxnId="{0E521AFE-B6E7-4F47-91FC-0B6229B3F57E}">
      <dgm:prSet/>
      <dgm:spPr/>
      <dgm:t>
        <a:bodyPr/>
        <a:lstStyle/>
        <a:p>
          <a:endParaRPr lang="en-US"/>
        </a:p>
      </dgm:t>
    </dgm:pt>
    <dgm:pt modelId="{AF65DBAC-4DB1-44A0-8F6D-B63B031BB68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Correlations between experience, education, and salary.</a:t>
          </a:r>
          <a:endParaRPr lang="en-US"/>
        </a:p>
      </dgm:t>
    </dgm:pt>
    <dgm:pt modelId="{C168CB5F-00CF-4AE7-9F88-AF11BD2BA591}" type="parTrans" cxnId="{BFAF5D8D-BDBA-4B8F-9F7E-9830025F3AA5}">
      <dgm:prSet/>
      <dgm:spPr/>
      <dgm:t>
        <a:bodyPr/>
        <a:lstStyle/>
        <a:p>
          <a:endParaRPr lang="en-US"/>
        </a:p>
      </dgm:t>
    </dgm:pt>
    <dgm:pt modelId="{286851ED-2AC4-46C8-AE64-D1DF176B0897}" type="sibTrans" cxnId="{BFAF5D8D-BDBA-4B8F-9F7E-9830025F3AA5}">
      <dgm:prSet/>
      <dgm:spPr/>
      <dgm:t>
        <a:bodyPr/>
        <a:lstStyle/>
        <a:p>
          <a:endParaRPr lang="en-US"/>
        </a:p>
      </dgm:t>
    </dgm:pt>
    <dgm:pt modelId="{4AAB2C4A-529F-4CDD-BB89-6AD7B9DAAFC4}" type="pres">
      <dgm:prSet presAssocID="{9FA8A72A-4E78-4282-9354-81E2467E4868}" presName="root" presStyleCnt="0">
        <dgm:presLayoutVars>
          <dgm:dir/>
          <dgm:resizeHandles val="exact"/>
        </dgm:presLayoutVars>
      </dgm:prSet>
      <dgm:spPr/>
    </dgm:pt>
    <dgm:pt modelId="{542DCC98-6AE4-400E-AF72-85AA18CAB50B}" type="pres">
      <dgm:prSet presAssocID="{8E751B7A-4EA0-4EC5-9665-2C9DFDD83E6A}" presName="compNode" presStyleCnt="0"/>
      <dgm:spPr/>
    </dgm:pt>
    <dgm:pt modelId="{BE486DFE-6D92-400F-893B-3DC08B61BA5F}" type="pres">
      <dgm:prSet presAssocID="{8E751B7A-4EA0-4EC5-9665-2C9DFDD83E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E726091B-AE93-44F0-83A5-ACC62F022F9B}" type="pres">
      <dgm:prSet presAssocID="{8E751B7A-4EA0-4EC5-9665-2C9DFDD83E6A}" presName="iconSpace" presStyleCnt="0"/>
      <dgm:spPr/>
    </dgm:pt>
    <dgm:pt modelId="{56F25F39-F325-4A04-9426-D8C82F4DD031}" type="pres">
      <dgm:prSet presAssocID="{8E751B7A-4EA0-4EC5-9665-2C9DFDD83E6A}" presName="parTx" presStyleLbl="revTx" presStyleIdx="0" presStyleCnt="6">
        <dgm:presLayoutVars>
          <dgm:chMax val="0"/>
          <dgm:chPref val="0"/>
        </dgm:presLayoutVars>
      </dgm:prSet>
      <dgm:spPr/>
    </dgm:pt>
    <dgm:pt modelId="{6F19099D-AD86-4D9A-AD3F-96BD3D01563C}" type="pres">
      <dgm:prSet presAssocID="{8E751B7A-4EA0-4EC5-9665-2C9DFDD83E6A}" presName="txSpace" presStyleCnt="0"/>
      <dgm:spPr/>
    </dgm:pt>
    <dgm:pt modelId="{5D39E5C9-6AF0-4BDD-B0D1-BCDC2DC941BA}" type="pres">
      <dgm:prSet presAssocID="{8E751B7A-4EA0-4EC5-9665-2C9DFDD83E6A}" presName="desTx" presStyleLbl="revTx" presStyleIdx="1" presStyleCnt="6">
        <dgm:presLayoutVars/>
      </dgm:prSet>
      <dgm:spPr/>
    </dgm:pt>
    <dgm:pt modelId="{2F49DA26-2A18-454D-B9C6-715CC6CAA6FA}" type="pres">
      <dgm:prSet presAssocID="{1C2E1009-25AC-42DC-BE36-84AC6F1857F0}" presName="sibTrans" presStyleCnt="0"/>
      <dgm:spPr/>
    </dgm:pt>
    <dgm:pt modelId="{8FE08C85-03E2-4182-BFD9-E44FAD2857E1}" type="pres">
      <dgm:prSet presAssocID="{4BE52480-B5DA-4915-9E7F-4C0E7A8CE0B4}" presName="compNode" presStyleCnt="0"/>
      <dgm:spPr/>
    </dgm:pt>
    <dgm:pt modelId="{20041EA7-D052-4101-92AE-65788D60F55B}" type="pres">
      <dgm:prSet presAssocID="{4BE52480-B5DA-4915-9E7F-4C0E7A8CE0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354F323E-1C34-4FC5-9D93-A544EB6F041A}" type="pres">
      <dgm:prSet presAssocID="{4BE52480-B5DA-4915-9E7F-4C0E7A8CE0B4}" presName="iconSpace" presStyleCnt="0"/>
      <dgm:spPr/>
    </dgm:pt>
    <dgm:pt modelId="{1B635B6C-E9FB-4A33-94DA-75B0ECA495FB}" type="pres">
      <dgm:prSet presAssocID="{4BE52480-B5DA-4915-9E7F-4C0E7A8CE0B4}" presName="parTx" presStyleLbl="revTx" presStyleIdx="2" presStyleCnt="6">
        <dgm:presLayoutVars>
          <dgm:chMax val="0"/>
          <dgm:chPref val="0"/>
        </dgm:presLayoutVars>
      </dgm:prSet>
      <dgm:spPr/>
    </dgm:pt>
    <dgm:pt modelId="{B47A4BF3-87A9-4E50-9842-B2E4C2F3959B}" type="pres">
      <dgm:prSet presAssocID="{4BE52480-B5DA-4915-9E7F-4C0E7A8CE0B4}" presName="txSpace" presStyleCnt="0"/>
      <dgm:spPr/>
    </dgm:pt>
    <dgm:pt modelId="{A2715167-8F9C-4A55-B2FE-ECDEB046C4CD}" type="pres">
      <dgm:prSet presAssocID="{4BE52480-B5DA-4915-9E7F-4C0E7A8CE0B4}" presName="desTx" presStyleLbl="revTx" presStyleIdx="3" presStyleCnt="6">
        <dgm:presLayoutVars/>
      </dgm:prSet>
      <dgm:spPr/>
    </dgm:pt>
    <dgm:pt modelId="{046C6E7A-6BCD-40B4-BE7B-E7CF3FDB0971}" type="pres">
      <dgm:prSet presAssocID="{9F87FC27-86AE-4DBF-8ABA-64B5D48E8ADB}" presName="sibTrans" presStyleCnt="0"/>
      <dgm:spPr/>
    </dgm:pt>
    <dgm:pt modelId="{F8AFC6AC-8032-490D-A557-C1B446B1C432}" type="pres">
      <dgm:prSet presAssocID="{2F7AA2A5-687D-4E8D-A92B-0BCFCF285C10}" presName="compNode" presStyleCnt="0"/>
      <dgm:spPr/>
    </dgm:pt>
    <dgm:pt modelId="{BFB38653-C32C-4BC8-9BBD-33AEE2D2ED30}" type="pres">
      <dgm:prSet presAssocID="{2F7AA2A5-687D-4E8D-A92B-0BCFCF285C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F63360C7-E387-4A6F-B6F6-60133DE86720}" type="pres">
      <dgm:prSet presAssocID="{2F7AA2A5-687D-4E8D-A92B-0BCFCF285C10}" presName="iconSpace" presStyleCnt="0"/>
      <dgm:spPr/>
    </dgm:pt>
    <dgm:pt modelId="{7F71FE1A-65EC-4522-9E4D-A6D4410B8566}" type="pres">
      <dgm:prSet presAssocID="{2F7AA2A5-687D-4E8D-A92B-0BCFCF285C10}" presName="parTx" presStyleLbl="revTx" presStyleIdx="4" presStyleCnt="6">
        <dgm:presLayoutVars>
          <dgm:chMax val="0"/>
          <dgm:chPref val="0"/>
        </dgm:presLayoutVars>
      </dgm:prSet>
      <dgm:spPr/>
    </dgm:pt>
    <dgm:pt modelId="{31D421B9-41FB-4D9F-8616-692DF5D722EC}" type="pres">
      <dgm:prSet presAssocID="{2F7AA2A5-687D-4E8D-A92B-0BCFCF285C10}" presName="txSpace" presStyleCnt="0"/>
      <dgm:spPr/>
    </dgm:pt>
    <dgm:pt modelId="{333F82B3-F533-476B-AE5F-811CEC3AEEA0}" type="pres">
      <dgm:prSet presAssocID="{2F7AA2A5-687D-4E8D-A92B-0BCFCF285C10}" presName="desTx" presStyleLbl="revTx" presStyleIdx="5" presStyleCnt="6">
        <dgm:presLayoutVars/>
      </dgm:prSet>
      <dgm:spPr/>
    </dgm:pt>
  </dgm:ptLst>
  <dgm:cxnLst>
    <dgm:cxn modelId="{C924F414-FC29-47C4-AE6E-4CFE6C79362F}" srcId="{8E751B7A-4EA0-4EC5-9665-2C9DFDD83E6A}" destId="{DA907070-33F6-4D8B-9E2D-EDBC64DE3999}" srcOrd="0" destOrd="0" parTransId="{E2586700-910A-4A73-90D5-ECDAE3EE8454}" sibTransId="{94E6915B-6CA7-4FF7-89E7-763F3C87AFE2}"/>
    <dgm:cxn modelId="{D0B0F61A-976D-6D4F-A9D7-1FA9F19F1EE5}" type="presOf" srcId="{4BE52480-B5DA-4915-9E7F-4C0E7A8CE0B4}" destId="{1B635B6C-E9FB-4A33-94DA-75B0ECA495FB}" srcOrd="0" destOrd="0" presId="urn:microsoft.com/office/officeart/2018/2/layout/IconLabelDescriptionList"/>
    <dgm:cxn modelId="{F452B52A-87E4-304D-B6C0-E164C594AB89}" type="presOf" srcId="{C861C921-9C18-47A0-8C3B-00AE9FC6D5D8}" destId="{A2715167-8F9C-4A55-B2FE-ECDEB046C4CD}" srcOrd="0" destOrd="0" presId="urn:microsoft.com/office/officeart/2018/2/layout/IconLabelDescriptionList"/>
    <dgm:cxn modelId="{2231B44A-C0F3-8C40-A909-BF3AC1C88429}" type="presOf" srcId="{8E751B7A-4EA0-4EC5-9665-2C9DFDD83E6A}" destId="{56F25F39-F325-4A04-9426-D8C82F4DD031}" srcOrd="0" destOrd="0" presId="urn:microsoft.com/office/officeart/2018/2/layout/IconLabelDescriptionList"/>
    <dgm:cxn modelId="{347D9154-8A7D-4DBC-B9B8-73564FF74B93}" srcId="{9FA8A72A-4E78-4282-9354-81E2467E4868}" destId="{8E751B7A-4EA0-4EC5-9665-2C9DFDD83E6A}" srcOrd="0" destOrd="0" parTransId="{A6C57896-CAC6-4E8D-8132-86F2B57C05AB}" sibTransId="{1C2E1009-25AC-42DC-BE36-84AC6F1857F0}"/>
    <dgm:cxn modelId="{31A8066C-FC28-4D69-86EF-C62F7D483DA6}" srcId="{9FA8A72A-4E78-4282-9354-81E2467E4868}" destId="{2F7AA2A5-687D-4E8D-A92B-0BCFCF285C10}" srcOrd="2" destOrd="0" parTransId="{07FABFEC-7038-4454-A04D-435BEEE3AAE8}" sibTransId="{809E7A75-2E5C-4EE9-BAB5-16B19FAAE452}"/>
    <dgm:cxn modelId="{686FB06E-A253-F540-B03A-1A9F1901CB6B}" type="presOf" srcId="{2F7AA2A5-687D-4E8D-A92B-0BCFCF285C10}" destId="{7F71FE1A-65EC-4522-9E4D-A6D4410B8566}" srcOrd="0" destOrd="0" presId="urn:microsoft.com/office/officeart/2018/2/layout/IconLabelDescriptionList"/>
    <dgm:cxn modelId="{1C75EE70-EAE2-4BA3-BE2B-E71FB7264907}" srcId="{9FA8A72A-4E78-4282-9354-81E2467E4868}" destId="{4BE52480-B5DA-4915-9E7F-4C0E7A8CE0B4}" srcOrd="1" destOrd="0" parTransId="{36DF4531-4D55-466E-AC5E-D28058B1AF56}" sibTransId="{9F87FC27-86AE-4DBF-8ABA-64B5D48E8ADB}"/>
    <dgm:cxn modelId="{A4FF7C80-3B58-46FB-887A-76C68BE60DC4}" srcId="{4BE52480-B5DA-4915-9E7F-4C0E7A8CE0B4}" destId="{C861C921-9C18-47A0-8C3B-00AE9FC6D5D8}" srcOrd="0" destOrd="0" parTransId="{E16039DA-19DF-4745-B6C3-9F038244B787}" sibTransId="{67CB8574-3D05-447B-AD31-5558CFCE1FA5}"/>
    <dgm:cxn modelId="{59037281-7BA8-B94B-A12A-AB70F0669C44}" type="presOf" srcId="{9FA8A72A-4E78-4282-9354-81E2467E4868}" destId="{4AAB2C4A-529F-4CDD-BB89-6AD7B9DAAFC4}" srcOrd="0" destOrd="0" presId="urn:microsoft.com/office/officeart/2018/2/layout/IconLabelDescriptionList"/>
    <dgm:cxn modelId="{7282238B-2B05-A743-A0FB-05269AD198C8}" type="presOf" srcId="{AF65DBAC-4DB1-44A0-8F6D-B63B031BB68B}" destId="{333F82B3-F533-476B-AE5F-811CEC3AEEA0}" srcOrd="0" destOrd="2" presId="urn:microsoft.com/office/officeart/2018/2/layout/IconLabelDescriptionList"/>
    <dgm:cxn modelId="{BFAF5D8D-BDBA-4B8F-9F7E-9830025F3AA5}" srcId="{2F7AA2A5-687D-4E8D-A92B-0BCFCF285C10}" destId="{AF65DBAC-4DB1-44A0-8F6D-B63B031BB68B}" srcOrd="2" destOrd="0" parTransId="{C168CB5F-00CF-4AE7-9F88-AF11BD2BA591}" sibTransId="{286851ED-2AC4-46C8-AE64-D1DF176B0897}"/>
    <dgm:cxn modelId="{8A573CB2-849D-9544-9182-D06E1F556583}" type="presOf" srcId="{520C0F32-CD01-418F-9582-393007ACAF5B}" destId="{333F82B3-F533-476B-AE5F-811CEC3AEEA0}" srcOrd="0" destOrd="0" presId="urn:microsoft.com/office/officeart/2018/2/layout/IconLabelDescriptionList"/>
    <dgm:cxn modelId="{256307D2-3AFD-0E45-B96A-E6622EEC2DF7}" type="presOf" srcId="{DA907070-33F6-4D8B-9E2D-EDBC64DE3999}" destId="{5D39E5C9-6AF0-4BDD-B0D1-BCDC2DC941BA}" srcOrd="0" destOrd="0" presId="urn:microsoft.com/office/officeart/2018/2/layout/IconLabelDescriptionList"/>
    <dgm:cxn modelId="{4535ACE6-FBEA-654F-8CF6-9F7C8A35CC5A}" type="presOf" srcId="{FEFAE5E1-7B5F-4B15-ACD5-41F7BA31F4C3}" destId="{333F82B3-F533-476B-AE5F-811CEC3AEEA0}" srcOrd="0" destOrd="1" presId="urn:microsoft.com/office/officeart/2018/2/layout/IconLabelDescriptionList"/>
    <dgm:cxn modelId="{06831FEF-0864-4559-AC16-993B717BD788}" srcId="{2F7AA2A5-687D-4E8D-A92B-0BCFCF285C10}" destId="{520C0F32-CD01-418F-9582-393007ACAF5B}" srcOrd="0" destOrd="0" parTransId="{3B045332-EB50-43AF-A9C2-417D83E8A311}" sibTransId="{7A076E55-E7AA-48BE-AD61-BAE9783C853F}"/>
    <dgm:cxn modelId="{0E521AFE-B6E7-4F47-91FC-0B6229B3F57E}" srcId="{2F7AA2A5-687D-4E8D-A92B-0BCFCF285C10}" destId="{FEFAE5E1-7B5F-4B15-ACD5-41F7BA31F4C3}" srcOrd="1" destOrd="0" parTransId="{4E60F59A-CAA0-49F4-B1A1-48D469CCACB3}" sibTransId="{2CA26814-D1F3-48E8-BC40-A76C9FA39073}"/>
    <dgm:cxn modelId="{3F7CFBEE-3F45-394F-B62A-80C8E3AFACDA}" type="presParOf" srcId="{4AAB2C4A-529F-4CDD-BB89-6AD7B9DAAFC4}" destId="{542DCC98-6AE4-400E-AF72-85AA18CAB50B}" srcOrd="0" destOrd="0" presId="urn:microsoft.com/office/officeart/2018/2/layout/IconLabelDescriptionList"/>
    <dgm:cxn modelId="{CDF408BF-ED8A-0A40-A80C-9B3C49818FAE}" type="presParOf" srcId="{542DCC98-6AE4-400E-AF72-85AA18CAB50B}" destId="{BE486DFE-6D92-400F-893B-3DC08B61BA5F}" srcOrd="0" destOrd="0" presId="urn:microsoft.com/office/officeart/2018/2/layout/IconLabelDescriptionList"/>
    <dgm:cxn modelId="{5C4B8D89-BFF2-724B-832A-13B956CA8478}" type="presParOf" srcId="{542DCC98-6AE4-400E-AF72-85AA18CAB50B}" destId="{E726091B-AE93-44F0-83A5-ACC62F022F9B}" srcOrd="1" destOrd="0" presId="urn:microsoft.com/office/officeart/2018/2/layout/IconLabelDescriptionList"/>
    <dgm:cxn modelId="{1B272566-9B9C-5E4D-8731-02AE02DFB349}" type="presParOf" srcId="{542DCC98-6AE4-400E-AF72-85AA18CAB50B}" destId="{56F25F39-F325-4A04-9426-D8C82F4DD031}" srcOrd="2" destOrd="0" presId="urn:microsoft.com/office/officeart/2018/2/layout/IconLabelDescriptionList"/>
    <dgm:cxn modelId="{F8FECDA6-C8E3-8C4F-9B3F-783B25AE5918}" type="presParOf" srcId="{542DCC98-6AE4-400E-AF72-85AA18CAB50B}" destId="{6F19099D-AD86-4D9A-AD3F-96BD3D01563C}" srcOrd="3" destOrd="0" presId="urn:microsoft.com/office/officeart/2018/2/layout/IconLabelDescriptionList"/>
    <dgm:cxn modelId="{99D83D06-EA98-C74A-A37A-21D86D5009A6}" type="presParOf" srcId="{542DCC98-6AE4-400E-AF72-85AA18CAB50B}" destId="{5D39E5C9-6AF0-4BDD-B0D1-BCDC2DC941BA}" srcOrd="4" destOrd="0" presId="urn:microsoft.com/office/officeart/2018/2/layout/IconLabelDescriptionList"/>
    <dgm:cxn modelId="{BB7FFF06-C1D8-9A40-8430-1B6BB2FB36FA}" type="presParOf" srcId="{4AAB2C4A-529F-4CDD-BB89-6AD7B9DAAFC4}" destId="{2F49DA26-2A18-454D-B9C6-715CC6CAA6FA}" srcOrd="1" destOrd="0" presId="urn:microsoft.com/office/officeart/2018/2/layout/IconLabelDescriptionList"/>
    <dgm:cxn modelId="{0EE869E6-19C1-9E48-A91D-AAB793BF5BDE}" type="presParOf" srcId="{4AAB2C4A-529F-4CDD-BB89-6AD7B9DAAFC4}" destId="{8FE08C85-03E2-4182-BFD9-E44FAD2857E1}" srcOrd="2" destOrd="0" presId="urn:microsoft.com/office/officeart/2018/2/layout/IconLabelDescriptionList"/>
    <dgm:cxn modelId="{BE59AD72-0D43-8A4F-925D-042519C28D12}" type="presParOf" srcId="{8FE08C85-03E2-4182-BFD9-E44FAD2857E1}" destId="{20041EA7-D052-4101-92AE-65788D60F55B}" srcOrd="0" destOrd="0" presId="urn:microsoft.com/office/officeart/2018/2/layout/IconLabelDescriptionList"/>
    <dgm:cxn modelId="{724FA86B-7757-8447-8E20-78A0AAAC8389}" type="presParOf" srcId="{8FE08C85-03E2-4182-BFD9-E44FAD2857E1}" destId="{354F323E-1C34-4FC5-9D93-A544EB6F041A}" srcOrd="1" destOrd="0" presId="urn:microsoft.com/office/officeart/2018/2/layout/IconLabelDescriptionList"/>
    <dgm:cxn modelId="{6372760E-8EC5-F843-85E7-7F700B286915}" type="presParOf" srcId="{8FE08C85-03E2-4182-BFD9-E44FAD2857E1}" destId="{1B635B6C-E9FB-4A33-94DA-75B0ECA495FB}" srcOrd="2" destOrd="0" presId="urn:microsoft.com/office/officeart/2018/2/layout/IconLabelDescriptionList"/>
    <dgm:cxn modelId="{A5E9115E-98D0-CF42-A656-0E61DFEDC2CC}" type="presParOf" srcId="{8FE08C85-03E2-4182-BFD9-E44FAD2857E1}" destId="{B47A4BF3-87A9-4E50-9842-B2E4C2F3959B}" srcOrd="3" destOrd="0" presId="urn:microsoft.com/office/officeart/2018/2/layout/IconLabelDescriptionList"/>
    <dgm:cxn modelId="{45969F78-0C65-C14A-AB9E-56CE98ACD24E}" type="presParOf" srcId="{8FE08C85-03E2-4182-BFD9-E44FAD2857E1}" destId="{A2715167-8F9C-4A55-B2FE-ECDEB046C4CD}" srcOrd="4" destOrd="0" presId="urn:microsoft.com/office/officeart/2018/2/layout/IconLabelDescriptionList"/>
    <dgm:cxn modelId="{E953DE1C-FAF3-974E-8A9C-48536472820E}" type="presParOf" srcId="{4AAB2C4A-529F-4CDD-BB89-6AD7B9DAAFC4}" destId="{046C6E7A-6BCD-40B4-BE7B-E7CF3FDB0971}" srcOrd="3" destOrd="0" presId="urn:microsoft.com/office/officeart/2018/2/layout/IconLabelDescriptionList"/>
    <dgm:cxn modelId="{F7C4CCBF-E32C-B04B-84E0-6012C6D82D16}" type="presParOf" srcId="{4AAB2C4A-529F-4CDD-BB89-6AD7B9DAAFC4}" destId="{F8AFC6AC-8032-490D-A557-C1B446B1C432}" srcOrd="4" destOrd="0" presId="urn:microsoft.com/office/officeart/2018/2/layout/IconLabelDescriptionList"/>
    <dgm:cxn modelId="{730E2556-62EF-7347-9D4C-7282A6D8DB22}" type="presParOf" srcId="{F8AFC6AC-8032-490D-A557-C1B446B1C432}" destId="{BFB38653-C32C-4BC8-9BBD-33AEE2D2ED30}" srcOrd="0" destOrd="0" presId="urn:microsoft.com/office/officeart/2018/2/layout/IconLabelDescriptionList"/>
    <dgm:cxn modelId="{295B0309-25B0-7541-B54F-F74BC57FA422}" type="presParOf" srcId="{F8AFC6AC-8032-490D-A557-C1B446B1C432}" destId="{F63360C7-E387-4A6F-B6F6-60133DE86720}" srcOrd="1" destOrd="0" presId="urn:microsoft.com/office/officeart/2018/2/layout/IconLabelDescriptionList"/>
    <dgm:cxn modelId="{E85164B9-4872-2746-A863-A286CA2A7CC1}" type="presParOf" srcId="{F8AFC6AC-8032-490D-A557-C1B446B1C432}" destId="{7F71FE1A-65EC-4522-9E4D-A6D4410B8566}" srcOrd="2" destOrd="0" presId="urn:microsoft.com/office/officeart/2018/2/layout/IconLabelDescriptionList"/>
    <dgm:cxn modelId="{C45BF4C0-A982-0346-85B9-6919BF5F2FE1}" type="presParOf" srcId="{F8AFC6AC-8032-490D-A557-C1B446B1C432}" destId="{31D421B9-41FB-4D9F-8616-692DF5D722EC}" srcOrd="3" destOrd="0" presId="urn:microsoft.com/office/officeart/2018/2/layout/IconLabelDescriptionList"/>
    <dgm:cxn modelId="{A4E79F2D-315F-E14E-BCEE-0C74EAB468BE}" type="presParOf" srcId="{F8AFC6AC-8032-490D-A557-C1B446B1C432}" destId="{333F82B3-F533-476B-AE5F-811CEC3AEEA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8F8E76-3FF8-4BEE-9C59-F40C23E9D56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F2A80A-4565-48C8-BA8C-5061334AC448}">
      <dgm:prSet custT="1"/>
      <dgm:spPr/>
      <dgm:t>
        <a:bodyPr/>
        <a:lstStyle/>
        <a:p>
          <a:r>
            <a:rPr lang="en-IN" sz="2000" b="1" dirty="0"/>
            <a:t>Summary of Findings</a:t>
          </a:r>
          <a:endParaRPr lang="en-US" sz="2000" b="1" dirty="0"/>
        </a:p>
      </dgm:t>
    </dgm:pt>
    <dgm:pt modelId="{C6DA91A0-7EAF-4DFA-9404-2C879FF028A4}" type="parTrans" cxnId="{6568AA28-4247-4475-862D-2CFDEE090F6C}">
      <dgm:prSet/>
      <dgm:spPr/>
      <dgm:t>
        <a:bodyPr/>
        <a:lstStyle/>
        <a:p>
          <a:endParaRPr lang="en-US"/>
        </a:p>
      </dgm:t>
    </dgm:pt>
    <dgm:pt modelId="{5AFFF24A-D4C2-404D-82AB-19A9F30B21FB}" type="sibTrans" cxnId="{6568AA28-4247-4475-862D-2CFDEE090F6C}">
      <dgm:prSet/>
      <dgm:spPr/>
      <dgm:t>
        <a:bodyPr/>
        <a:lstStyle/>
        <a:p>
          <a:endParaRPr lang="en-US"/>
        </a:p>
      </dgm:t>
    </dgm:pt>
    <dgm:pt modelId="{9538D02B-2997-4B89-B759-F16BF1D2F24F}">
      <dgm:prSet/>
      <dgm:spPr/>
      <dgm:t>
        <a:bodyPr/>
        <a:lstStyle/>
        <a:p>
          <a:r>
            <a:rPr lang="en-IN" i="1" dirty="0"/>
            <a:t>Annual salary varies significantly by region and industry.</a:t>
          </a:r>
          <a:endParaRPr lang="en-US" dirty="0"/>
        </a:p>
      </dgm:t>
    </dgm:pt>
    <dgm:pt modelId="{1F8056F1-DC35-4EA9-A4BE-CF9EB6B1D095}" type="parTrans" cxnId="{FDBBB8E8-9C24-4830-BEDF-359E222FDAA3}">
      <dgm:prSet/>
      <dgm:spPr/>
      <dgm:t>
        <a:bodyPr/>
        <a:lstStyle/>
        <a:p>
          <a:endParaRPr lang="en-US"/>
        </a:p>
      </dgm:t>
    </dgm:pt>
    <dgm:pt modelId="{FBC98359-026E-4F41-A2D7-F46C509FD9D2}" type="sibTrans" cxnId="{FDBBB8E8-9C24-4830-BEDF-359E222FDAA3}">
      <dgm:prSet/>
      <dgm:spPr/>
      <dgm:t>
        <a:bodyPr/>
        <a:lstStyle/>
        <a:p>
          <a:endParaRPr lang="en-US"/>
        </a:p>
      </dgm:t>
    </dgm:pt>
    <dgm:pt modelId="{DD80B85C-B665-4F03-ABEA-2A35330B72A6}">
      <dgm:prSet/>
      <dgm:spPr/>
      <dgm:t>
        <a:bodyPr/>
        <a:lstStyle/>
        <a:p>
          <a:r>
            <a:rPr lang="en-IN" i="1" dirty="0"/>
            <a:t>Gender representation differs widely across industries.</a:t>
          </a:r>
          <a:endParaRPr lang="en-US" dirty="0"/>
        </a:p>
      </dgm:t>
    </dgm:pt>
    <dgm:pt modelId="{60E4F5DB-2FB2-4E19-B891-38C205A3EB99}" type="parTrans" cxnId="{AAE53643-90EE-4A44-BC47-17B74DD0D118}">
      <dgm:prSet/>
      <dgm:spPr/>
      <dgm:t>
        <a:bodyPr/>
        <a:lstStyle/>
        <a:p>
          <a:endParaRPr lang="en-US"/>
        </a:p>
      </dgm:t>
    </dgm:pt>
    <dgm:pt modelId="{33610B47-44A0-4F0B-AEDF-4D21FA0112CC}" type="sibTrans" cxnId="{AAE53643-90EE-4A44-BC47-17B74DD0D118}">
      <dgm:prSet/>
      <dgm:spPr/>
      <dgm:t>
        <a:bodyPr/>
        <a:lstStyle/>
        <a:p>
          <a:endParaRPr lang="en-US"/>
        </a:p>
      </dgm:t>
    </dgm:pt>
    <dgm:pt modelId="{AA3A56E6-98CE-4847-8A28-453389338B42}">
      <dgm:prSet/>
      <dgm:spPr/>
      <dgm:t>
        <a:bodyPr/>
        <a:lstStyle/>
        <a:p>
          <a:r>
            <a:rPr lang="en-IN" i="1" dirty="0"/>
            <a:t>Higher experience and education levels generally correlate with higher salaries.</a:t>
          </a:r>
          <a:endParaRPr lang="en-US" dirty="0"/>
        </a:p>
      </dgm:t>
    </dgm:pt>
    <dgm:pt modelId="{763AE577-0495-4B9B-A317-15354BB2B7BA}" type="parTrans" cxnId="{279ADE02-8ED7-4D96-B59F-9B75198F553C}">
      <dgm:prSet/>
      <dgm:spPr/>
      <dgm:t>
        <a:bodyPr/>
        <a:lstStyle/>
        <a:p>
          <a:endParaRPr lang="en-US"/>
        </a:p>
      </dgm:t>
    </dgm:pt>
    <dgm:pt modelId="{C24886FA-493F-4357-AD3F-D0A55CE81DBA}" type="sibTrans" cxnId="{279ADE02-8ED7-4D96-B59F-9B75198F553C}">
      <dgm:prSet/>
      <dgm:spPr/>
      <dgm:t>
        <a:bodyPr/>
        <a:lstStyle/>
        <a:p>
          <a:endParaRPr lang="en-US"/>
        </a:p>
      </dgm:t>
    </dgm:pt>
    <dgm:pt modelId="{19EC660A-346E-4815-90D2-B6DF87157370}">
      <dgm:prSet custT="1"/>
      <dgm:spPr/>
      <dgm:t>
        <a:bodyPr/>
        <a:lstStyle/>
        <a:p>
          <a:r>
            <a:rPr lang="en-IN" sz="2000" b="1" dirty="0"/>
            <a:t>Conclusion</a:t>
          </a:r>
          <a:endParaRPr lang="en-US" sz="2000" dirty="0"/>
        </a:p>
      </dgm:t>
    </dgm:pt>
    <dgm:pt modelId="{0D4222AD-259B-42D2-908D-ECEF96071D84}" type="parTrans" cxnId="{0B57D9C0-01D7-4270-A65B-BDE87005AF1A}">
      <dgm:prSet/>
      <dgm:spPr/>
      <dgm:t>
        <a:bodyPr/>
        <a:lstStyle/>
        <a:p>
          <a:endParaRPr lang="en-US"/>
        </a:p>
      </dgm:t>
    </dgm:pt>
    <dgm:pt modelId="{52A75BAD-EF40-45D6-9530-FA99178EFB90}" type="sibTrans" cxnId="{0B57D9C0-01D7-4270-A65B-BDE87005AF1A}">
      <dgm:prSet/>
      <dgm:spPr/>
      <dgm:t>
        <a:bodyPr/>
        <a:lstStyle/>
        <a:p>
          <a:endParaRPr lang="en-US"/>
        </a:p>
      </dgm:t>
    </dgm:pt>
    <dgm:pt modelId="{E5D5BB16-C6E1-4B48-9CFF-4FAB49E7EDFD}">
      <dgm:prSet/>
      <dgm:spPr/>
      <dgm:t>
        <a:bodyPr/>
        <a:lstStyle/>
        <a:p>
          <a:r>
            <a:rPr lang="en-IN"/>
            <a:t>Data cleaning and visualization revealed valuable insights for informed decision-making and storytelling.</a:t>
          </a:r>
          <a:endParaRPr lang="en-US"/>
        </a:p>
      </dgm:t>
    </dgm:pt>
    <dgm:pt modelId="{9EEBA404-45C6-475A-94FA-E3E21DBBFA90}" type="parTrans" cxnId="{2CDE5C04-503F-44C7-9E9F-70634187337C}">
      <dgm:prSet/>
      <dgm:spPr/>
      <dgm:t>
        <a:bodyPr/>
        <a:lstStyle/>
        <a:p>
          <a:endParaRPr lang="en-US"/>
        </a:p>
      </dgm:t>
    </dgm:pt>
    <dgm:pt modelId="{81162D0D-195A-42FB-AE93-0C779C1FAAED}" type="sibTrans" cxnId="{2CDE5C04-503F-44C7-9E9F-70634187337C}">
      <dgm:prSet/>
      <dgm:spPr/>
      <dgm:t>
        <a:bodyPr/>
        <a:lstStyle/>
        <a:p>
          <a:endParaRPr lang="en-US"/>
        </a:p>
      </dgm:t>
    </dgm:pt>
    <dgm:pt modelId="{FB73BBBE-0958-A749-A742-C677FA0DE8D8}" type="pres">
      <dgm:prSet presAssocID="{228F8E76-3FF8-4BEE-9C59-F40C23E9D56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CA7218-009B-704C-B119-E31BF3D9D2A4}" type="pres">
      <dgm:prSet presAssocID="{33F2A80A-4565-48C8-BA8C-5061334AC448}" presName="hierRoot1" presStyleCnt="0"/>
      <dgm:spPr/>
    </dgm:pt>
    <dgm:pt modelId="{1BB3CEE9-471F-B94C-BD0E-83E3B74BD027}" type="pres">
      <dgm:prSet presAssocID="{33F2A80A-4565-48C8-BA8C-5061334AC448}" presName="composite" presStyleCnt="0"/>
      <dgm:spPr/>
    </dgm:pt>
    <dgm:pt modelId="{FDD3373D-BFCB-CA4E-944F-8A1B48C895B3}" type="pres">
      <dgm:prSet presAssocID="{33F2A80A-4565-48C8-BA8C-5061334AC448}" presName="background" presStyleLbl="node0" presStyleIdx="0" presStyleCnt="2"/>
      <dgm:spPr>
        <a:solidFill>
          <a:schemeClr val="accent1">
            <a:lumMod val="60000"/>
            <a:lumOff val="40000"/>
          </a:schemeClr>
        </a:solidFill>
      </dgm:spPr>
    </dgm:pt>
    <dgm:pt modelId="{6BEABA37-7AF0-8F4B-A0D5-054FEE5B5B32}" type="pres">
      <dgm:prSet presAssocID="{33F2A80A-4565-48C8-BA8C-5061334AC448}" presName="text" presStyleLbl="fgAcc0" presStyleIdx="0" presStyleCnt="2">
        <dgm:presLayoutVars>
          <dgm:chPref val="3"/>
        </dgm:presLayoutVars>
      </dgm:prSet>
      <dgm:spPr/>
    </dgm:pt>
    <dgm:pt modelId="{F8A466CE-B184-E54B-AE5A-98668DFD0E71}" type="pres">
      <dgm:prSet presAssocID="{33F2A80A-4565-48C8-BA8C-5061334AC448}" presName="hierChild2" presStyleCnt="0"/>
      <dgm:spPr/>
    </dgm:pt>
    <dgm:pt modelId="{BA8DD5A3-94E1-754F-98BF-CB6DDE3836B4}" type="pres">
      <dgm:prSet presAssocID="{1F8056F1-DC35-4EA9-A4BE-CF9EB6B1D095}" presName="Name10" presStyleLbl="parChTrans1D2" presStyleIdx="0" presStyleCnt="4"/>
      <dgm:spPr/>
    </dgm:pt>
    <dgm:pt modelId="{6ABC7FF7-D66B-394B-A36F-5A965DD2447C}" type="pres">
      <dgm:prSet presAssocID="{9538D02B-2997-4B89-B759-F16BF1D2F24F}" presName="hierRoot2" presStyleCnt="0"/>
      <dgm:spPr/>
    </dgm:pt>
    <dgm:pt modelId="{A29D0EFC-23FC-A04D-8C29-B13C2C3560D3}" type="pres">
      <dgm:prSet presAssocID="{9538D02B-2997-4B89-B759-F16BF1D2F24F}" presName="composite2" presStyleCnt="0"/>
      <dgm:spPr/>
    </dgm:pt>
    <dgm:pt modelId="{A14262DC-BC01-0141-9647-FB4F0EF7355E}" type="pres">
      <dgm:prSet presAssocID="{9538D02B-2997-4B89-B759-F16BF1D2F24F}" presName="background2" presStyleLbl="node2" presStyleIdx="0" presStyleCnt="4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</dgm:pt>
    <dgm:pt modelId="{7EEE2196-DB36-4541-BA68-AE365781BF5B}" type="pres">
      <dgm:prSet presAssocID="{9538D02B-2997-4B89-B759-F16BF1D2F24F}" presName="text2" presStyleLbl="fgAcc2" presStyleIdx="0" presStyleCnt="4">
        <dgm:presLayoutVars>
          <dgm:chPref val="3"/>
        </dgm:presLayoutVars>
      </dgm:prSet>
      <dgm:spPr/>
    </dgm:pt>
    <dgm:pt modelId="{CF39EF25-EDC3-4E44-BCB1-7EFC64E9F398}" type="pres">
      <dgm:prSet presAssocID="{9538D02B-2997-4B89-B759-F16BF1D2F24F}" presName="hierChild3" presStyleCnt="0"/>
      <dgm:spPr/>
    </dgm:pt>
    <dgm:pt modelId="{4CA51B25-D380-EF4E-98D6-132172E63073}" type="pres">
      <dgm:prSet presAssocID="{60E4F5DB-2FB2-4E19-B891-38C205A3EB99}" presName="Name10" presStyleLbl="parChTrans1D2" presStyleIdx="1" presStyleCnt="4"/>
      <dgm:spPr/>
    </dgm:pt>
    <dgm:pt modelId="{AAD6EF61-C166-B142-BE29-469C19C3BC88}" type="pres">
      <dgm:prSet presAssocID="{DD80B85C-B665-4F03-ABEA-2A35330B72A6}" presName="hierRoot2" presStyleCnt="0"/>
      <dgm:spPr/>
    </dgm:pt>
    <dgm:pt modelId="{729F218F-E22C-6848-B292-06184D7A8424}" type="pres">
      <dgm:prSet presAssocID="{DD80B85C-B665-4F03-ABEA-2A35330B72A6}" presName="composite2" presStyleCnt="0"/>
      <dgm:spPr/>
    </dgm:pt>
    <dgm:pt modelId="{30D0A44A-943E-6C48-8F52-5AC6DFD929C5}" type="pres">
      <dgm:prSet presAssocID="{DD80B85C-B665-4F03-ABEA-2A35330B72A6}" presName="background2" presStyleLbl="node2" presStyleIdx="1" presStyleCnt="4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</dgm:pt>
    <dgm:pt modelId="{1A4B1095-E748-AA46-ACAD-930C0DECF996}" type="pres">
      <dgm:prSet presAssocID="{DD80B85C-B665-4F03-ABEA-2A35330B72A6}" presName="text2" presStyleLbl="fgAcc2" presStyleIdx="1" presStyleCnt="4">
        <dgm:presLayoutVars>
          <dgm:chPref val="3"/>
        </dgm:presLayoutVars>
      </dgm:prSet>
      <dgm:spPr/>
    </dgm:pt>
    <dgm:pt modelId="{5F9F073C-55C0-B143-AA1A-B3C64C83788B}" type="pres">
      <dgm:prSet presAssocID="{DD80B85C-B665-4F03-ABEA-2A35330B72A6}" presName="hierChild3" presStyleCnt="0"/>
      <dgm:spPr/>
    </dgm:pt>
    <dgm:pt modelId="{3C79EF94-8C60-0147-B35F-5BB29BE345EC}" type="pres">
      <dgm:prSet presAssocID="{763AE577-0495-4B9B-A317-15354BB2B7BA}" presName="Name10" presStyleLbl="parChTrans1D2" presStyleIdx="2" presStyleCnt="4"/>
      <dgm:spPr/>
    </dgm:pt>
    <dgm:pt modelId="{3CBCF846-4E4B-024A-BAD4-4A9D8435D000}" type="pres">
      <dgm:prSet presAssocID="{AA3A56E6-98CE-4847-8A28-453389338B42}" presName="hierRoot2" presStyleCnt="0"/>
      <dgm:spPr/>
    </dgm:pt>
    <dgm:pt modelId="{F886025D-1E76-FE4E-944A-E22D9E68B0E3}" type="pres">
      <dgm:prSet presAssocID="{AA3A56E6-98CE-4847-8A28-453389338B42}" presName="composite2" presStyleCnt="0"/>
      <dgm:spPr/>
    </dgm:pt>
    <dgm:pt modelId="{6FA5F183-92D3-BB40-BBE4-34AFC1D80F62}" type="pres">
      <dgm:prSet presAssocID="{AA3A56E6-98CE-4847-8A28-453389338B42}" presName="background2" presStyleLbl="node2" presStyleIdx="2" presStyleCnt="4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</dgm:pt>
    <dgm:pt modelId="{18ABB7EF-E554-0D46-87F3-0ECD4B73CF0A}" type="pres">
      <dgm:prSet presAssocID="{AA3A56E6-98CE-4847-8A28-453389338B42}" presName="text2" presStyleLbl="fgAcc2" presStyleIdx="2" presStyleCnt="4">
        <dgm:presLayoutVars>
          <dgm:chPref val="3"/>
        </dgm:presLayoutVars>
      </dgm:prSet>
      <dgm:spPr/>
    </dgm:pt>
    <dgm:pt modelId="{5A7FD8D0-7F21-E94C-AFE2-8503EA5A4894}" type="pres">
      <dgm:prSet presAssocID="{AA3A56E6-98CE-4847-8A28-453389338B42}" presName="hierChild3" presStyleCnt="0"/>
      <dgm:spPr/>
    </dgm:pt>
    <dgm:pt modelId="{69CF0262-6FC8-C349-A621-4FDD76FFF83F}" type="pres">
      <dgm:prSet presAssocID="{19EC660A-346E-4815-90D2-B6DF87157370}" presName="hierRoot1" presStyleCnt="0"/>
      <dgm:spPr/>
    </dgm:pt>
    <dgm:pt modelId="{98694044-0B6D-9C41-B5AF-56A41C59F91D}" type="pres">
      <dgm:prSet presAssocID="{19EC660A-346E-4815-90D2-B6DF87157370}" presName="composite" presStyleCnt="0"/>
      <dgm:spPr/>
    </dgm:pt>
    <dgm:pt modelId="{1137A8A1-53AF-4F4A-8358-013549FF8BD3}" type="pres">
      <dgm:prSet presAssocID="{19EC660A-346E-4815-90D2-B6DF87157370}" presName="background" presStyleLbl="node0" presStyleIdx="1" presStyleCnt="2"/>
      <dgm:spPr>
        <a:solidFill>
          <a:schemeClr val="accent1">
            <a:lumMod val="60000"/>
            <a:lumOff val="40000"/>
          </a:schemeClr>
        </a:solidFill>
      </dgm:spPr>
    </dgm:pt>
    <dgm:pt modelId="{14D8BEBE-7C34-DE40-B324-71A22021A8B2}" type="pres">
      <dgm:prSet presAssocID="{19EC660A-346E-4815-90D2-B6DF87157370}" presName="text" presStyleLbl="fgAcc0" presStyleIdx="1" presStyleCnt="2">
        <dgm:presLayoutVars>
          <dgm:chPref val="3"/>
        </dgm:presLayoutVars>
      </dgm:prSet>
      <dgm:spPr/>
    </dgm:pt>
    <dgm:pt modelId="{2DDE53F7-E2F7-BB41-A225-939178CF0E57}" type="pres">
      <dgm:prSet presAssocID="{19EC660A-346E-4815-90D2-B6DF87157370}" presName="hierChild2" presStyleCnt="0"/>
      <dgm:spPr/>
    </dgm:pt>
    <dgm:pt modelId="{9D5A238A-A2B9-B34D-AB4C-8B47BC4EC671}" type="pres">
      <dgm:prSet presAssocID="{9EEBA404-45C6-475A-94FA-E3E21DBBFA90}" presName="Name10" presStyleLbl="parChTrans1D2" presStyleIdx="3" presStyleCnt="4"/>
      <dgm:spPr/>
    </dgm:pt>
    <dgm:pt modelId="{88FB28AC-4B4C-804E-B2EA-89F06171958B}" type="pres">
      <dgm:prSet presAssocID="{E5D5BB16-C6E1-4B48-9CFF-4FAB49E7EDFD}" presName="hierRoot2" presStyleCnt="0"/>
      <dgm:spPr/>
    </dgm:pt>
    <dgm:pt modelId="{8BE1A278-8C2C-3A44-A51F-0619080F335B}" type="pres">
      <dgm:prSet presAssocID="{E5D5BB16-C6E1-4B48-9CFF-4FAB49E7EDFD}" presName="composite2" presStyleCnt="0"/>
      <dgm:spPr/>
    </dgm:pt>
    <dgm:pt modelId="{8039CDB8-4CAA-7447-82EC-F772741143AC}" type="pres">
      <dgm:prSet presAssocID="{E5D5BB16-C6E1-4B48-9CFF-4FAB49E7EDFD}" presName="background2" presStyleLbl="node2" presStyleIdx="3" presStyleCnt="4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</dgm:pt>
    <dgm:pt modelId="{07F4DA1D-B7C2-1440-A94A-96C1B8DADF8B}" type="pres">
      <dgm:prSet presAssocID="{E5D5BB16-C6E1-4B48-9CFF-4FAB49E7EDFD}" presName="text2" presStyleLbl="fgAcc2" presStyleIdx="3" presStyleCnt="4">
        <dgm:presLayoutVars>
          <dgm:chPref val="3"/>
        </dgm:presLayoutVars>
      </dgm:prSet>
      <dgm:spPr/>
    </dgm:pt>
    <dgm:pt modelId="{A929617E-698C-B640-AD41-438548DEE918}" type="pres">
      <dgm:prSet presAssocID="{E5D5BB16-C6E1-4B48-9CFF-4FAB49E7EDFD}" presName="hierChild3" presStyleCnt="0"/>
      <dgm:spPr/>
    </dgm:pt>
  </dgm:ptLst>
  <dgm:cxnLst>
    <dgm:cxn modelId="{279ADE02-8ED7-4D96-B59F-9B75198F553C}" srcId="{33F2A80A-4565-48C8-BA8C-5061334AC448}" destId="{AA3A56E6-98CE-4847-8A28-453389338B42}" srcOrd="2" destOrd="0" parTransId="{763AE577-0495-4B9B-A317-15354BB2B7BA}" sibTransId="{C24886FA-493F-4357-AD3F-D0A55CE81DBA}"/>
    <dgm:cxn modelId="{2CDE5C04-503F-44C7-9E9F-70634187337C}" srcId="{19EC660A-346E-4815-90D2-B6DF87157370}" destId="{E5D5BB16-C6E1-4B48-9CFF-4FAB49E7EDFD}" srcOrd="0" destOrd="0" parTransId="{9EEBA404-45C6-475A-94FA-E3E21DBBFA90}" sibTransId="{81162D0D-195A-42FB-AE93-0C779C1FAAED}"/>
    <dgm:cxn modelId="{1A7DD71E-FC8E-ED42-8546-087448CB33B8}" type="presOf" srcId="{19EC660A-346E-4815-90D2-B6DF87157370}" destId="{14D8BEBE-7C34-DE40-B324-71A22021A8B2}" srcOrd="0" destOrd="0" presId="urn:microsoft.com/office/officeart/2005/8/layout/hierarchy1"/>
    <dgm:cxn modelId="{6568AA28-4247-4475-862D-2CFDEE090F6C}" srcId="{228F8E76-3FF8-4BEE-9C59-F40C23E9D56C}" destId="{33F2A80A-4565-48C8-BA8C-5061334AC448}" srcOrd="0" destOrd="0" parTransId="{C6DA91A0-7EAF-4DFA-9404-2C879FF028A4}" sibTransId="{5AFFF24A-D4C2-404D-82AB-19A9F30B21FB}"/>
    <dgm:cxn modelId="{2C09FB42-C111-EB46-AB5A-C0281207E518}" type="presOf" srcId="{E5D5BB16-C6E1-4B48-9CFF-4FAB49E7EDFD}" destId="{07F4DA1D-B7C2-1440-A94A-96C1B8DADF8B}" srcOrd="0" destOrd="0" presId="urn:microsoft.com/office/officeart/2005/8/layout/hierarchy1"/>
    <dgm:cxn modelId="{AAE53643-90EE-4A44-BC47-17B74DD0D118}" srcId="{33F2A80A-4565-48C8-BA8C-5061334AC448}" destId="{DD80B85C-B665-4F03-ABEA-2A35330B72A6}" srcOrd="1" destOrd="0" parTransId="{60E4F5DB-2FB2-4E19-B891-38C205A3EB99}" sibTransId="{33610B47-44A0-4F0B-AEDF-4D21FA0112CC}"/>
    <dgm:cxn modelId="{2F23BE51-23E9-6C47-9DFD-5611BBF30C86}" type="presOf" srcId="{9538D02B-2997-4B89-B759-F16BF1D2F24F}" destId="{7EEE2196-DB36-4541-BA68-AE365781BF5B}" srcOrd="0" destOrd="0" presId="urn:microsoft.com/office/officeart/2005/8/layout/hierarchy1"/>
    <dgm:cxn modelId="{FDB52C54-4501-094B-A37F-4E04E5A6EEB9}" type="presOf" srcId="{9EEBA404-45C6-475A-94FA-E3E21DBBFA90}" destId="{9D5A238A-A2B9-B34D-AB4C-8B47BC4EC671}" srcOrd="0" destOrd="0" presId="urn:microsoft.com/office/officeart/2005/8/layout/hierarchy1"/>
    <dgm:cxn modelId="{92FEDA68-9120-C54F-876F-CD4B3C689CBF}" type="presOf" srcId="{AA3A56E6-98CE-4847-8A28-453389338B42}" destId="{18ABB7EF-E554-0D46-87F3-0ECD4B73CF0A}" srcOrd="0" destOrd="0" presId="urn:microsoft.com/office/officeart/2005/8/layout/hierarchy1"/>
    <dgm:cxn modelId="{0EC13A87-7005-FF45-8399-C8E80550FBE6}" type="presOf" srcId="{60E4F5DB-2FB2-4E19-B891-38C205A3EB99}" destId="{4CA51B25-D380-EF4E-98D6-132172E63073}" srcOrd="0" destOrd="0" presId="urn:microsoft.com/office/officeart/2005/8/layout/hierarchy1"/>
    <dgm:cxn modelId="{A4F5F988-D096-E54A-A182-4EA7F24589D0}" type="presOf" srcId="{33F2A80A-4565-48C8-BA8C-5061334AC448}" destId="{6BEABA37-7AF0-8F4B-A0D5-054FEE5B5B32}" srcOrd="0" destOrd="0" presId="urn:microsoft.com/office/officeart/2005/8/layout/hierarchy1"/>
    <dgm:cxn modelId="{5F6E858B-3944-D54D-B055-DC4E548F4A09}" type="presOf" srcId="{1F8056F1-DC35-4EA9-A4BE-CF9EB6B1D095}" destId="{BA8DD5A3-94E1-754F-98BF-CB6DDE3836B4}" srcOrd="0" destOrd="0" presId="urn:microsoft.com/office/officeart/2005/8/layout/hierarchy1"/>
    <dgm:cxn modelId="{800D9A8F-4CC8-6940-9CF9-44358350B906}" type="presOf" srcId="{228F8E76-3FF8-4BEE-9C59-F40C23E9D56C}" destId="{FB73BBBE-0958-A749-A742-C677FA0DE8D8}" srcOrd="0" destOrd="0" presId="urn:microsoft.com/office/officeart/2005/8/layout/hierarchy1"/>
    <dgm:cxn modelId="{786EB5A2-AF7C-D346-B95D-27D72BA0C457}" type="presOf" srcId="{763AE577-0495-4B9B-A317-15354BB2B7BA}" destId="{3C79EF94-8C60-0147-B35F-5BB29BE345EC}" srcOrd="0" destOrd="0" presId="urn:microsoft.com/office/officeart/2005/8/layout/hierarchy1"/>
    <dgm:cxn modelId="{729E7CAF-712C-F441-BFDA-C661558571FE}" type="presOf" srcId="{DD80B85C-B665-4F03-ABEA-2A35330B72A6}" destId="{1A4B1095-E748-AA46-ACAD-930C0DECF996}" srcOrd="0" destOrd="0" presId="urn:microsoft.com/office/officeart/2005/8/layout/hierarchy1"/>
    <dgm:cxn modelId="{0B57D9C0-01D7-4270-A65B-BDE87005AF1A}" srcId="{228F8E76-3FF8-4BEE-9C59-F40C23E9D56C}" destId="{19EC660A-346E-4815-90D2-B6DF87157370}" srcOrd="1" destOrd="0" parTransId="{0D4222AD-259B-42D2-908D-ECEF96071D84}" sibTransId="{52A75BAD-EF40-45D6-9530-FA99178EFB90}"/>
    <dgm:cxn modelId="{FDBBB8E8-9C24-4830-BEDF-359E222FDAA3}" srcId="{33F2A80A-4565-48C8-BA8C-5061334AC448}" destId="{9538D02B-2997-4B89-B759-F16BF1D2F24F}" srcOrd="0" destOrd="0" parTransId="{1F8056F1-DC35-4EA9-A4BE-CF9EB6B1D095}" sibTransId="{FBC98359-026E-4F41-A2D7-F46C509FD9D2}"/>
    <dgm:cxn modelId="{592CF0BB-ACC0-6743-8F7F-E8610C38BC17}" type="presParOf" srcId="{FB73BBBE-0958-A749-A742-C677FA0DE8D8}" destId="{47CA7218-009B-704C-B119-E31BF3D9D2A4}" srcOrd="0" destOrd="0" presId="urn:microsoft.com/office/officeart/2005/8/layout/hierarchy1"/>
    <dgm:cxn modelId="{3AD65396-E7E9-9147-8C67-D4F059F2170F}" type="presParOf" srcId="{47CA7218-009B-704C-B119-E31BF3D9D2A4}" destId="{1BB3CEE9-471F-B94C-BD0E-83E3B74BD027}" srcOrd="0" destOrd="0" presId="urn:microsoft.com/office/officeart/2005/8/layout/hierarchy1"/>
    <dgm:cxn modelId="{6C2AEB69-C548-DB4F-AF7B-1573A0F77A71}" type="presParOf" srcId="{1BB3CEE9-471F-B94C-BD0E-83E3B74BD027}" destId="{FDD3373D-BFCB-CA4E-944F-8A1B48C895B3}" srcOrd="0" destOrd="0" presId="urn:microsoft.com/office/officeart/2005/8/layout/hierarchy1"/>
    <dgm:cxn modelId="{A1352D72-EB3D-2E41-949A-6D8F408E6CA4}" type="presParOf" srcId="{1BB3CEE9-471F-B94C-BD0E-83E3B74BD027}" destId="{6BEABA37-7AF0-8F4B-A0D5-054FEE5B5B32}" srcOrd="1" destOrd="0" presId="urn:microsoft.com/office/officeart/2005/8/layout/hierarchy1"/>
    <dgm:cxn modelId="{853252A8-4F55-C744-BC4F-44A9B222CDE5}" type="presParOf" srcId="{47CA7218-009B-704C-B119-E31BF3D9D2A4}" destId="{F8A466CE-B184-E54B-AE5A-98668DFD0E71}" srcOrd="1" destOrd="0" presId="urn:microsoft.com/office/officeart/2005/8/layout/hierarchy1"/>
    <dgm:cxn modelId="{0FF184B9-7331-024C-AA1E-F4BDC99F8A09}" type="presParOf" srcId="{F8A466CE-B184-E54B-AE5A-98668DFD0E71}" destId="{BA8DD5A3-94E1-754F-98BF-CB6DDE3836B4}" srcOrd="0" destOrd="0" presId="urn:microsoft.com/office/officeart/2005/8/layout/hierarchy1"/>
    <dgm:cxn modelId="{B458389A-54E6-CC46-8A9E-F5BE8316AEE5}" type="presParOf" srcId="{F8A466CE-B184-E54B-AE5A-98668DFD0E71}" destId="{6ABC7FF7-D66B-394B-A36F-5A965DD2447C}" srcOrd="1" destOrd="0" presId="urn:microsoft.com/office/officeart/2005/8/layout/hierarchy1"/>
    <dgm:cxn modelId="{312BF446-3A00-A343-8778-7D1A7A2D2988}" type="presParOf" srcId="{6ABC7FF7-D66B-394B-A36F-5A965DD2447C}" destId="{A29D0EFC-23FC-A04D-8C29-B13C2C3560D3}" srcOrd="0" destOrd="0" presId="urn:microsoft.com/office/officeart/2005/8/layout/hierarchy1"/>
    <dgm:cxn modelId="{59C97643-BCD7-F44A-82DD-C4F8FFC139DA}" type="presParOf" srcId="{A29D0EFC-23FC-A04D-8C29-B13C2C3560D3}" destId="{A14262DC-BC01-0141-9647-FB4F0EF7355E}" srcOrd="0" destOrd="0" presId="urn:microsoft.com/office/officeart/2005/8/layout/hierarchy1"/>
    <dgm:cxn modelId="{4B0C023A-B74C-9E4B-99E1-3B7AE6567100}" type="presParOf" srcId="{A29D0EFC-23FC-A04D-8C29-B13C2C3560D3}" destId="{7EEE2196-DB36-4541-BA68-AE365781BF5B}" srcOrd="1" destOrd="0" presId="urn:microsoft.com/office/officeart/2005/8/layout/hierarchy1"/>
    <dgm:cxn modelId="{997DDC84-FA2A-6549-9118-54D908029C00}" type="presParOf" srcId="{6ABC7FF7-D66B-394B-A36F-5A965DD2447C}" destId="{CF39EF25-EDC3-4E44-BCB1-7EFC64E9F398}" srcOrd="1" destOrd="0" presId="urn:microsoft.com/office/officeart/2005/8/layout/hierarchy1"/>
    <dgm:cxn modelId="{C3771352-EFD9-C645-8DC6-4DE5E6E639F7}" type="presParOf" srcId="{F8A466CE-B184-E54B-AE5A-98668DFD0E71}" destId="{4CA51B25-D380-EF4E-98D6-132172E63073}" srcOrd="2" destOrd="0" presId="urn:microsoft.com/office/officeart/2005/8/layout/hierarchy1"/>
    <dgm:cxn modelId="{D0BB2520-9E43-7B4A-9EBB-E0EBB6018ADE}" type="presParOf" srcId="{F8A466CE-B184-E54B-AE5A-98668DFD0E71}" destId="{AAD6EF61-C166-B142-BE29-469C19C3BC88}" srcOrd="3" destOrd="0" presId="urn:microsoft.com/office/officeart/2005/8/layout/hierarchy1"/>
    <dgm:cxn modelId="{E3DA81CC-EA69-FA4F-9FF4-F30D8D01B213}" type="presParOf" srcId="{AAD6EF61-C166-B142-BE29-469C19C3BC88}" destId="{729F218F-E22C-6848-B292-06184D7A8424}" srcOrd="0" destOrd="0" presId="urn:microsoft.com/office/officeart/2005/8/layout/hierarchy1"/>
    <dgm:cxn modelId="{0B2205A5-4759-0740-B19A-2C316655BBBF}" type="presParOf" srcId="{729F218F-E22C-6848-B292-06184D7A8424}" destId="{30D0A44A-943E-6C48-8F52-5AC6DFD929C5}" srcOrd="0" destOrd="0" presId="urn:microsoft.com/office/officeart/2005/8/layout/hierarchy1"/>
    <dgm:cxn modelId="{BADC43A9-2BA6-B047-96D3-227442CB739D}" type="presParOf" srcId="{729F218F-E22C-6848-B292-06184D7A8424}" destId="{1A4B1095-E748-AA46-ACAD-930C0DECF996}" srcOrd="1" destOrd="0" presId="urn:microsoft.com/office/officeart/2005/8/layout/hierarchy1"/>
    <dgm:cxn modelId="{80BBEC2A-CEBD-3F45-95F8-E4B698B9C8F1}" type="presParOf" srcId="{AAD6EF61-C166-B142-BE29-469C19C3BC88}" destId="{5F9F073C-55C0-B143-AA1A-B3C64C83788B}" srcOrd="1" destOrd="0" presId="urn:microsoft.com/office/officeart/2005/8/layout/hierarchy1"/>
    <dgm:cxn modelId="{81EAAB93-3AA6-4F45-9EF7-EAF463B3847B}" type="presParOf" srcId="{F8A466CE-B184-E54B-AE5A-98668DFD0E71}" destId="{3C79EF94-8C60-0147-B35F-5BB29BE345EC}" srcOrd="4" destOrd="0" presId="urn:microsoft.com/office/officeart/2005/8/layout/hierarchy1"/>
    <dgm:cxn modelId="{6956736E-F6E3-844D-A9A6-1670195982AE}" type="presParOf" srcId="{F8A466CE-B184-E54B-AE5A-98668DFD0E71}" destId="{3CBCF846-4E4B-024A-BAD4-4A9D8435D000}" srcOrd="5" destOrd="0" presId="urn:microsoft.com/office/officeart/2005/8/layout/hierarchy1"/>
    <dgm:cxn modelId="{60ABD38A-7398-A248-B7B5-E6F00EF0B301}" type="presParOf" srcId="{3CBCF846-4E4B-024A-BAD4-4A9D8435D000}" destId="{F886025D-1E76-FE4E-944A-E22D9E68B0E3}" srcOrd="0" destOrd="0" presId="urn:microsoft.com/office/officeart/2005/8/layout/hierarchy1"/>
    <dgm:cxn modelId="{2EC1587B-43A4-4846-90C9-B7074764FDF6}" type="presParOf" srcId="{F886025D-1E76-FE4E-944A-E22D9E68B0E3}" destId="{6FA5F183-92D3-BB40-BBE4-34AFC1D80F62}" srcOrd="0" destOrd="0" presId="urn:microsoft.com/office/officeart/2005/8/layout/hierarchy1"/>
    <dgm:cxn modelId="{A01EF202-4525-4142-BE7B-49F95401E9ED}" type="presParOf" srcId="{F886025D-1E76-FE4E-944A-E22D9E68B0E3}" destId="{18ABB7EF-E554-0D46-87F3-0ECD4B73CF0A}" srcOrd="1" destOrd="0" presId="urn:microsoft.com/office/officeart/2005/8/layout/hierarchy1"/>
    <dgm:cxn modelId="{53C0B543-46B5-4544-A2CE-5F114C443166}" type="presParOf" srcId="{3CBCF846-4E4B-024A-BAD4-4A9D8435D000}" destId="{5A7FD8D0-7F21-E94C-AFE2-8503EA5A4894}" srcOrd="1" destOrd="0" presId="urn:microsoft.com/office/officeart/2005/8/layout/hierarchy1"/>
    <dgm:cxn modelId="{9379061A-FD4D-0B40-AFA0-CD5809D7AE50}" type="presParOf" srcId="{FB73BBBE-0958-A749-A742-C677FA0DE8D8}" destId="{69CF0262-6FC8-C349-A621-4FDD76FFF83F}" srcOrd="1" destOrd="0" presId="urn:microsoft.com/office/officeart/2005/8/layout/hierarchy1"/>
    <dgm:cxn modelId="{FE47BC20-3C2A-714A-9999-42BD0AE1E653}" type="presParOf" srcId="{69CF0262-6FC8-C349-A621-4FDD76FFF83F}" destId="{98694044-0B6D-9C41-B5AF-56A41C59F91D}" srcOrd="0" destOrd="0" presId="urn:microsoft.com/office/officeart/2005/8/layout/hierarchy1"/>
    <dgm:cxn modelId="{418A1EFC-E11C-CB41-B8E1-C6A78AB71BCB}" type="presParOf" srcId="{98694044-0B6D-9C41-B5AF-56A41C59F91D}" destId="{1137A8A1-53AF-4F4A-8358-013549FF8BD3}" srcOrd="0" destOrd="0" presId="urn:microsoft.com/office/officeart/2005/8/layout/hierarchy1"/>
    <dgm:cxn modelId="{502F829E-056E-D24B-BCB5-1E48950C22F2}" type="presParOf" srcId="{98694044-0B6D-9C41-B5AF-56A41C59F91D}" destId="{14D8BEBE-7C34-DE40-B324-71A22021A8B2}" srcOrd="1" destOrd="0" presId="urn:microsoft.com/office/officeart/2005/8/layout/hierarchy1"/>
    <dgm:cxn modelId="{99991983-B913-F847-B6C3-C3F1F3F03A0B}" type="presParOf" srcId="{69CF0262-6FC8-C349-A621-4FDD76FFF83F}" destId="{2DDE53F7-E2F7-BB41-A225-939178CF0E57}" srcOrd="1" destOrd="0" presId="urn:microsoft.com/office/officeart/2005/8/layout/hierarchy1"/>
    <dgm:cxn modelId="{6738DEA5-D831-B34D-893F-B38BCAAC17DE}" type="presParOf" srcId="{2DDE53F7-E2F7-BB41-A225-939178CF0E57}" destId="{9D5A238A-A2B9-B34D-AB4C-8B47BC4EC671}" srcOrd="0" destOrd="0" presId="urn:microsoft.com/office/officeart/2005/8/layout/hierarchy1"/>
    <dgm:cxn modelId="{2C496A93-5DC7-9046-B38D-856466B0418F}" type="presParOf" srcId="{2DDE53F7-E2F7-BB41-A225-939178CF0E57}" destId="{88FB28AC-4B4C-804E-B2EA-89F06171958B}" srcOrd="1" destOrd="0" presId="urn:microsoft.com/office/officeart/2005/8/layout/hierarchy1"/>
    <dgm:cxn modelId="{5B62F2D5-9735-8642-8C11-9291BA4F707D}" type="presParOf" srcId="{88FB28AC-4B4C-804E-B2EA-89F06171958B}" destId="{8BE1A278-8C2C-3A44-A51F-0619080F335B}" srcOrd="0" destOrd="0" presId="urn:microsoft.com/office/officeart/2005/8/layout/hierarchy1"/>
    <dgm:cxn modelId="{1479A490-6F43-AE4C-811E-B41F483EBB3A}" type="presParOf" srcId="{8BE1A278-8C2C-3A44-A51F-0619080F335B}" destId="{8039CDB8-4CAA-7447-82EC-F772741143AC}" srcOrd="0" destOrd="0" presId="urn:microsoft.com/office/officeart/2005/8/layout/hierarchy1"/>
    <dgm:cxn modelId="{216D587D-B046-AA4A-8F47-F96BE318864A}" type="presParOf" srcId="{8BE1A278-8C2C-3A44-A51F-0619080F335B}" destId="{07F4DA1D-B7C2-1440-A94A-96C1B8DADF8B}" srcOrd="1" destOrd="0" presId="urn:microsoft.com/office/officeart/2005/8/layout/hierarchy1"/>
    <dgm:cxn modelId="{EDFF35D4-C09A-BF46-AB87-4966474F873A}" type="presParOf" srcId="{88FB28AC-4B4C-804E-B2EA-89F06171958B}" destId="{A929617E-698C-B640-AD41-438548DEE9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5837F-B8A4-4FD0-8E4A-7DB6E78700F0}">
      <dsp:nvSpPr>
        <dsp:cNvPr id="0" name=""/>
        <dsp:cNvSpPr/>
      </dsp:nvSpPr>
      <dsp:spPr>
        <a:xfrm>
          <a:off x="765914" y="45930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DD643-240B-40E3-BA0F-4CC31599E38E}">
      <dsp:nvSpPr>
        <dsp:cNvPr id="0" name=""/>
        <dsp:cNvSpPr/>
      </dsp:nvSpPr>
      <dsp:spPr>
        <a:xfrm>
          <a:off x="765914" y="211209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100" b="1" kern="1200"/>
            <a:t>Objective of the Project:</a:t>
          </a:r>
          <a:endParaRPr lang="en-US" sz="3100" kern="1200"/>
        </a:p>
      </dsp:txBody>
      <dsp:txXfrm>
        <a:off x="765914" y="2112095"/>
        <a:ext cx="4320000" cy="648000"/>
      </dsp:txXfrm>
    </dsp:sp>
    <dsp:sp modelId="{F67D7D8B-1C5B-433D-8374-EC00CEB97B59}">
      <dsp:nvSpPr>
        <dsp:cNvPr id="0" name=""/>
        <dsp:cNvSpPr/>
      </dsp:nvSpPr>
      <dsp:spPr>
        <a:xfrm>
          <a:off x="765914" y="2825578"/>
          <a:ext cx="4320000" cy="90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Clean and analyse the Employment dataset.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Uncover patterns in salary distributions, job roles, demographics, and geographical trends.</a:t>
          </a:r>
          <a:endParaRPr lang="en-US" sz="1700" kern="1200"/>
        </a:p>
      </dsp:txBody>
      <dsp:txXfrm>
        <a:off x="765914" y="2825578"/>
        <a:ext cx="4320000" cy="907921"/>
      </dsp:txXfrm>
    </dsp:sp>
    <dsp:sp modelId="{4E417C0A-8F6E-4AE8-8677-A65FA9189BE1}">
      <dsp:nvSpPr>
        <dsp:cNvPr id="0" name=""/>
        <dsp:cNvSpPr/>
      </dsp:nvSpPr>
      <dsp:spPr>
        <a:xfrm>
          <a:off x="5841914" y="45930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9A552-2EAF-4E7B-9BF1-C0CD4FDDF64C}">
      <dsp:nvSpPr>
        <dsp:cNvPr id="0" name=""/>
        <dsp:cNvSpPr/>
      </dsp:nvSpPr>
      <dsp:spPr>
        <a:xfrm>
          <a:off x="5841914" y="211209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100" b="1" kern="1200"/>
            <a:t>Overview of Data:</a:t>
          </a:r>
          <a:endParaRPr lang="en-US" sz="3100" kern="1200"/>
        </a:p>
      </dsp:txBody>
      <dsp:txXfrm>
        <a:off x="5841914" y="2112095"/>
        <a:ext cx="4320000" cy="648000"/>
      </dsp:txXfrm>
    </dsp:sp>
    <dsp:sp modelId="{A5268509-766E-47EB-BBEC-984D96AB3B0C}">
      <dsp:nvSpPr>
        <dsp:cNvPr id="0" name=""/>
        <dsp:cNvSpPr/>
      </dsp:nvSpPr>
      <dsp:spPr>
        <a:xfrm>
          <a:off x="5841914" y="2825578"/>
          <a:ext cx="4320000" cy="90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Dataset includes 14 columns on industry, location, job title, demographics, salary, and experience.</a:t>
          </a:r>
          <a:endParaRPr lang="en-US" sz="1700" kern="1200"/>
        </a:p>
      </dsp:txBody>
      <dsp:txXfrm>
        <a:off x="5841914" y="2825578"/>
        <a:ext cx="4320000" cy="907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AAF25-2B77-BD48-A52F-46610A33E01C}">
      <dsp:nvSpPr>
        <dsp:cNvPr id="0" name=""/>
        <dsp:cNvSpPr/>
      </dsp:nvSpPr>
      <dsp:spPr>
        <a:xfrm>
          <a:off x="0" y="29844"/>
          <a:ext cx="10515600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kern="1200"/>
            <a:t>Stakeholders Benefiting:</a:t>
          </a:r>
          <a:endParaRPr lang="en-US" sz="3000" kern="1200"/>
        </a:p>
      </dsp:txBody>
      <dsp:txXfrm>
        <a:off x="35982" y="65826"/>
        <a:ext cx="10443636" cy="665135"/>
      </dsp:txXfrm>
    </dsp:sp>
    <dsp:sp modelId="{FA4CFA2F-4B6E-6940-99B3-4AF312432C48}">
      <dsp:nvSpPr>
        <dsp:cNvPr id="0" name=""/>
        <dsp:cNvSpPr/>
      </dsp:nvSpPr>
      <dsp:spPr>
        <a:xfrm>
          <a:off x="0" y="766943"/>
          <a:ext cx="10515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/>
            <a:t>Data scientists, analysts, business leaders, and HR departments.</a:t>
          </a:r>
          <a:endParaRPr lang="en-US" sz="2300" kern="1200"/>
        </a:p>
      </dsp:txBody>
      <dsp:txXfrm>
        <a:off x="0" y="766943"/>
        <a:ext cx="10515600" cy="496800"/>
      </dsp:txXfrm>
    </dsp:sp>
    <dsp:sp modelId="{3F3184F2-7C9D-5745-A24F-7B17A9257807}">
      <dsp:nvSpPr>
        <dsp:cNvPr id="0" name=""/>
        <dsp:cNvSpPr/>
      </dsp:nvSpPr>
      <dsp:spPr>
        <a:xfrm>
          <a:off x="0" y="1263744"/>
          <a:ext cx="10515600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kern="1200"/>
            <a:t>Value Added:</a:t>
          </a:r>
          <a:endParaRPr lang="en-US" sz="3000" kern="1200"/>
        </a:p>
      </dsp:txBody>
      <dsp:txXfrm>
        <a:off x="35982" y="1299726"/>
        <a:ext cx="10443636" cy="665135"/>
      </dsp:txXfrm>
    </dsp:sp>
    <dsp:sp modelId="{9015B0DE-A1D3-3544-9A1F-0B600246A356}">
      <dsp:nvSpPr>
        <dsp:cNvPr id="0" name=""/>
        <dsp:cNvSpPr/>
      </dsp:nvSpPr>
      <dsp:spPr>
        <a:xfrm>
          <a:off x="0" y="2000844"/>
          <a:ext cx="10515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/>
            <a:t>Improved decision-making through accurate data.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/>
            <a:t>Enhanced reliability for consistent metrics in analysis and reporting.</a:t>
          </a:r>
          <a:endParaRPr lang="en-US" sz="2300" kern="1200"/>
        </a:p>
      </dsp:txBody>
      <dsp:txXfrm>
        <a:off x="0" y="2000844"/>
        <a:ext cx="10515600" cy="791774"/>
      </dsp:txXfrm>
    </dsp:sp>
    <dsp:sp modelId="{B8FA4A2D-17B0-D746-8CF0-6E4D96FDBC9E}">
      <dsp:nvSpPr>
        <dsp:cNvPr id="0" name=""/>
        <dsp:cNvSpPr/>
      </dsp:nvSpPr>
      <dsp:spPr>
        <a:xfrm>
          <a:off x="0" y="2792619"/>
          <a:ext cx="10515600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kern="1200"/>
            <a:t>End Goals:</a:t>
          </a:r>
          <a:endParaRPr lang="en-US" sz="3000" kern="1200"/>
        </a:p>
      </dsp:txBody>
      <dsp:txXfrm>
        <a:off x="35982" y="2828601"/>
        <a:ext cx="10443636" cy="665135"/>
      </dsp:txXfrm>
    </dsp:sp>
    <dsp:sp modelId="{D33B0374-87BC-8644-B4E3-A89C0DD6E987}">
      <dsp:nvSpPr>
        <dsp:cNvPr id="0" name=""/>
        <dsp:cNvSpPr/>
      </dsp:nvSpPr>
      <dsp:spPr>
        <a:xfrm>
          <a:off x="0" y="3529719"/>
          <a:ext cx="10515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/>
            <a:t>Enable storytelling through dashboards and reports.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/>
            <a:t>Support machine learning applications like predictive modeling.</a:t>
          </a:r>
          <a:endParaRPr lang="en-US" sz="2300" kern="1200"/>
        </a:p>
      </dsp:txBody>
      <dsp:txXfrm>
        <a:off x="0" y="3529719"/>
        <a:ext cx="10515600" cy="7917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73F5F-AA07-49C1-9513-B8EC96FF7084}">
      <dsp:nvSpPr>
        <dsp:cNvPr id="0" name=""/>
        <dsp:cNvSpPr/>
      </dsp:nvSpPr>
      <dsp:spPr>
        <a:xfrm>
          <a:off x="1892839" y="28086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BCB32-99F9-478B-A903-03C6537397C2}">
      <dsp:nvSpPr>
        <dsp:cNvPr id="0" name=""/>
        <dsp:cNvSpPr/>
      </dsp:nvSpPr>
      <dsp:spPr>
        <a:xfrm>
          <a:off x="559800" y="195913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800" b="1" kern="1200"/>
            <a:t>Purpose of Visualizations:</a:t>
          </a:r>
          <a:endParaRPr lang="en-US" sz="2800" kern="1200"/>
        </a:p>
      </dsp:txBody>
      <dsp:txXfrm>
        <a:off x="559800" y="1959135"/>
        <a:ext cx="4320000" cy="648000"/>
      </dsp:txXfrm>
    </dsp:sp>
    <dsp:sp modelId="{A4B5CE61-E611-4728-8B60-E86E3E2F36E5}">
      <dsp:nvSpPr>
        <dsp:cNvPr id="0" name=""/>
        <dsp:cNvSpPr/>
      </dsp:nvSpPr>
      <dsp:spPr>
        <a:xfrm>
          <a:off x="559800" y="2682782"/>
          <a:ext cx="4320000" cy="1384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Show salary and job distribution trends by countries.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Highlight workforce demographics.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Reveal salary patterns by geography and industry.</a:t>
          </a:r>
          <a:endParaRPr lang="en-US" sz="1700" kern="1200"/>
        </a:p>
      </dsp:txBody>
      <dsp:txXfrm>
        <a:off x="559800" y="2682782"/>
        <a:ext cx="4320000" cy="1384061"/>
      </dsp:txXfrm>
    </dsp:sp>
    <dsp:sp modelId="{F7F2151A-50E9-4658-B283-A98DA3183FC7}">
      <dsp:nvSpPr>
        <dsp:cNvPr id="0" name=""/>
        <dsp:cNvSpPr/>
      </dsp:nvSpPr>
      <dsp:spPr>
        <a:xfrm>
          <a:off x="6915965" y="28086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FDCD1-ED95-4DD7-8EE9-C1C0A5F133A1}">
      <dsp:nvSpPr>
        <dsp:cNvPr id="0" name=""/>
        <dsp:cNvSpPr/>
      </dsp:nvSpPr>
      <dsp:spPr>
        <a:xfrm>
          <a:off x="5635800" y="195913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800" b="1" kern="1200"/>
            <a:t>Key Questions Answered:</a:t>
          </a:r>
          <a:endParaRPr lang="en-US" sz="2800" kern="1200"/>
        </a:p>
      </dsp:txBody>
      <dsp:txXfrm>
        <a:off x="5635800" y="1959135"/>
        <a:ext cx="4320000" cy="648000"/>
      </dsp:txXfrm>
    </dsp:sp>
    <dsp:sp modelId="{AE5AFF2F-9ACD-48C9-AA65-32285F887849}">
      <dsp:nvSpPr>
        <dsp:cNvPr id="0" name=""/>
        <dsp:cNvSpPr/>
      </dsp:nvSpPr>
      <dsp:spPr>
        <a:xfrm>
          <a:off x="5635800" y="2682782"/>
          <a:ext cx="4320000" cy="1384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How are salaries distributed across states &amp; countries?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What are the demographic trends by industry?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Which job roles have the highest salary distributions?</a:t>
          </a:r>
          <a:endParaRPr lang="en-US" sz="1700" kern="1200"/>
        </a:p>
      </dsp:txBody>
      <dsp:txXfrm>
        <a:off x="5635800" y="2682782"/>
        <a:ext cx="4320000" cy="13840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ABA16-2CC9-BF4B-8398-EF8C52521788}">
      <dsp:nvSpPr>
        <dsp:cNvPr id="0" name=""/>
        <dsp:cNvSpPr/>
      </dsp:nvSpPr>
      <dsp:spPr>
        <a:xfrm rot="5400000">
          <a:off x="7386574" y="-3253699"/>
          <a:ext cx="569382" cy="72200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Shows salary ranges across industries and roles.</a:t>
          </a:r>
          <a:endParaRPr lang="en-US" sz="2200" kern="1200" dirty="0"/>
        </a:p>
      </dsp:txBody>
      <dsp:txXfrm rot="-5400000">
        <a:off x="4061259" y="99411"/>
        <a:ext cx="7192219" cy="513792"/>
      </dsp:txXfrm>
    </dsp:sp>
    <dsp:sp modelId="{E9CAD581-FDFB-4C4D-8CE3-D576B8868BDA}">
      <dsp:nvSpPr>
        <dsp:cNvPr id="0" name=""/>
        <dsp:cNvSpPr/>
      </dsp:nvSpPr>
      <dsp:spPr>
        <a:xfrm>
          <a:off x="0" y="444"/>
          <a:ext cx="4061258" cy="7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Salary by Industry &amp; Job Title</a:t>
          </a:r>
          <a:r>
            <a:rPr lang="en-IN" sz="1700" kern="1200" dirty="0"/>
            <a:t>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i="1" kern="1200" dirty="0"/>
            <a:t>(Box &amp; Whisker Plot)</a:t>
          </a:r>
          <a:endParaRPr lang="en-US" sz="1700" kern="1200" dirty="0"/>
        </a:p>
      </dsp:txBody>
      <dsp:txXfrm>
        <a:off x="34744" y="35188"/>
        <a:ext cx="3991770" cy="642239"/>
      </dsp:txXfrm>
    </dsp:sp>
    <dsp:sp modelId="{0DDCB592-356E-B644-92E2-302FA68B2A64}">
      <dsp:nvSpPr>
        <dsp:cNvPr id="0" name=""/>
        <dsp:cNvSpPr/>
      </dsp:nvSpPr>
      <dsp:spPr>
        <a:xfrm rot="5400000">
          <a:off x="7386574" y="-2506385"/>
          <a:ext cx="569382" cy="72200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Highlights gender representation by industry.</a:t>
          </a:r>
          <a:endParaRPr lang="en-US" sz="2200" kern="1200"/>
        </a:p>
      </dsp:txBody>
      <dsp:txXfrm rot="-5400000">
        <a:off x="4061259" y="846725"/>
        <a:ext cx="7192219" cy="513792"/>
      </dsp:txXfrm>
    </dsp:sp>
    <dsp:sp modelId="{28410F21-C667-2844-928E-AE68D953EB89}">
      <dsp:nvSpPr>
        <dsp:cNvPr id="0" name=""/>
        <dsp:cNvSpPr/>
      </dsp:nvSpPr>
      <dsp:spPr>
        <a:xfrm>
          <a:off x="0" y="747757"/>
          <a:ext cx="4061258" cy="7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Gender Breakdown in Industries</a:t>
          </a:r>
          <a:r>
            <a:rPr lang="en-IN" sz="1700" kern="1200"/>
            <a:t> </a:t>
          </a:r>
          <a:r>
            <a:rPr lang="en-IN" sz="1700" i="1" kern="1200"/>
            <a:t>(Stacked Bar)</a:t>
          </a:r>
          <a:endParaRPr lang="en-US" sz="1700" kern="1200"/>
        </a:p>
      </dsp:txBody>
      <dsp:txXfrm>
        <a:off x="34744" y="782501"/>
        <a:ext cx="3991770" cy="642239"/>
      </dsp:txXfrm>
    </dsp:sp>
    <dsp:sp modelId="{72CFEBA3-2018-344F-AFFF-2EB72CF2C8CD}">
      <dsp:nvSpPr>
        <dsp:cNvPr id="0" name=""/>
        <dsp:cNvSpPr/>
      </dsp:nvSpPr>
      <dsp:spPr>
        <a:xfrm rot="5400000">
          <a:off x="7386574" y="-1759071"/>
          <a:ext cx="569382" cy="72200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Compares salary by experience and education.</a:t>
          </a:r>
          <a:endParaRPr lang="en-US" sz="2200" kern="1200"/>
        </a:p>
      </dsp:txBody>
      <dsp:txXfrm rot="-5400000">
        <a:off x="4061259" y="1594039"/>
        <a:ext cx="7192219" cy="513792"/>
      </dsp:txXfrm>
    </dsp:sp>
    <dsp:sp modelId="{579927EF-D2BF-2944-A7FD-FA30614F3D70}">
      <dsp:nvSpPr>
        <dsp:cNvPr id="0" name=""/>
        <dsp:cNvSpPr/>
      </dsp:nvSpPr>
      <dsp:spPr>
        <a:xfrm>
          <a:off x="0" y="1495071"/>
          <a:ext cx="4061258" cy="7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Experience vs. Salary by Education</a:t>
          </a:r>
          <a:r>
            <a:rPr lang="en-IN" sz="1700" kern="1200"/>
            <a:t> </a:t>
          </a:r>
          <a:r>
            <a:rPr lang="en-IN" sz="1700" i="1" kern="1200"/>
            <a:t>(Stacked Bar)</a:t>
          </a:r>
          <a:endParaRPr lang="en-US" sz="1700" kern="1200"/>
        </a:p>
      </dsp:txBody>
      <dsp:txXfrm>
        <a:off x="34744" y="1529815"/>
        <a:ext cx="3991770" cy="642239"/>
      </dsp:txXfrm>
    </dsp:sp>
    <dsp:sp modelId="{772DF71F-9E92-074A-83BC-A72FE8CF9E5B}">
      <dsp:nvSpPr>
        <dsp:cNvPr id="0" name=""/>
        <dsp:cNvSpPr/>
      </dsp:nvSpPr>
      <dsp:spPr>
        <a:xfrm rot="5400000">
          <a:off x="7386574" y="-1011757"/>
          <a:ext cx="569382" cy="72200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Displays bonus distribution across industries by country.</a:t>
          </a:r>
          <a:endParaRPr lang="en-US" sz="2200" kern="1200"/>
        </a:p>
      </dsp:txBody>
      <dsp:txXfrm rot="-5400000">
        <a:off x="4061259" y="2341353"/>
        <a:ext cx="7192219" cy="513792"/>
      </dsp:txXfrm>
    </dsp:sp>
    <dsp:sp modelId="{A02E24F0-0330-7A49-A33D-E9C406BE728E}">
      <dsp:nvSpPr>
        <dsp:cNvPr id="0" name=""/>
        <dsp:cNvSpPr/>
      </dsp:nvSpPr>
      <dsp:spPr>
        <a:xfrm>
          <a:off x="0" y="2242385"/>
          <a:ext cx="4061258" cy="7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Bonus/Overtime by Industry &amp; Country</a:t>
          </a:r>
          <a:r>
            <a:rPr lang="en-IN" sz="1700" kern="1200"/>
            <a:t> </a:t>
          </a:r>
          <a:r>
            <a:rPr lang="en-IN" sz="1700" i="1" kern="1200"/>
            <a:t>(Stacked Bar)</a:t>
          </a:r>
          <a:endParaRPr lang="en-US" sz="1700" kern="1200"/>
        </a:p>
      </dsp:txBody>
      <dsp:txXfrm>
        <a:off x="34744" y="2277129"/>
        <a:ext cx="3991770" cy="642239"/>
      </dsp:txXfrm>
    </dsp:sp>
    <dsp:sp modelId="{E3D6B7DA-4252-954E-BE0E-0CF86E5030E0}">
      <dsp:nvSpPr>
        <dsp:cNvPr id="0" name=""/>
        <dsp:cNvSpPr/>
      </dsp:nvSpPr>
      <dsp:spPr>
        <a:xfrm rot="5400000">
          <a:off x="7386574" y="-264443"/>
          <a:ext cx="569382" cy="72200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Shows salary distribution by field experience level.</a:t>
          </a:r>
          <a:endParaRPr lang="en-US" sz="2200" kern="1200"/>
        </a:p>
      </dsp:txBody>
      <dsp:txXfrm rot="-5400000">
        <a:off x="4061259" y="3088667"/>
        <a:ext cx="7192219" cy="513792"/>
      </dsp:txXfrm>
    </dsp:sp>
    <dsp:sp modelId="{AED32E1C-3230-6344-8E4A-FF702B13111F}">
      <dsp:nvSpPr>
        <dsp:cNvPr id="0" name=""/>
        <dsp:cNvSpPr/>
      </dsp:nvSpPr>
      <dsp:spPr>
        <a:xfrm>
          <a:off x="0" y="2989699"/>
          <a:ext cx="4061258" cy="7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Salary by Field Experience</a:t>
          </a:r>
          <a:r>
            <a:rPr lang="en-IN" sz="1700" kern="1200" dirty="0"/>
            <a:t>                       </a:t>
          </a:r>
          <a:r>
            <a:rPr lang="en-IN" sz="1700" i="1" kern="1200" dirty="0"/>
            <a:t>(Pie Chart)</a:t>
          </a:r>
          <a:endParaRPr lang="en-US" sz="1700" kern="1200" dirty="0"/>
        </a:p>
      </dsp:txBody>
      <dsp:txXfrm>
        <a:off x="34744" y="3024443"/>
        <a:ext cx="3991770" cy="642239"/>
      </dsp:txXfrm>
    </dsp:sp>
    <dsp:sp modelId="{3D870242-6113-474E-A60B-FBA856EA370A}">
      <dsp:nvSpPr>
        <dsp:cNvPr id="0" name=""/>
        <dsp:cNvSpPr/>
      </dsp:nvSpPr>
      <dsp:spPr>
        <a:xfrm rot="5400000">
          <a:off x="7386574" y="482869"/>
          <a:ext cx="569382" cy="72200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Visualizes salary by industry across states.</a:t>
          </a:r>
          <a:endParaRPr lang="en-US" sz="2200" kern="1200"/>
        </a:p>
      </dsp:txBody>
      <dsp:txXfrm rot="-5400000">
        <a:off x="4061259" y="3835980"/>
        <a:ext cx="7192219" cy="513792"/>
      </dsp:txXfrm>
    </dsp:sp>
    <dsp:sp modelId="{94A69804-E034-EE4E-85D7-74ABB5674F44}">
      <dsp:nvSpPr>
        <dsp:cNvPr id="0" name=""/>
        <dsp:cNvSpPr/>
      </dsp:nvSpPr>
      <dsp:spPr>
        <a:xfrm>
          <a:off x="0" y="3737013"/>
          <a:ext cx="4061258" cy="7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State-Wise Salary by Industry</a:t>
          </a:r>
          <a:r>
            <a:rPr lang="en-IN" sz="1700" kern="1200" dirty="0"/>
            <a:t>           </a:t>
          </a:r>
          <a:r>
            <a:rPr lang="en-IN" sz="1700" i="1" kern="1200" dirty="0"/>
            <a:t>(Map)</a:t>
          </a:r>
          <a:endParaRPr lang="en-US" sz="1700" kern="1200" dirty="0"/>
        </a:p>
      </dsp:txBody>
      <dsp:txXfrm>
        <a:off x="34744" y="3771757"/>
        <a:ext cx="3991770" cy="642239"/>
      </dsp:txXfrm>
    </dsp:sp>
    <dsp:sp modelId="{AD7B3DE4-6A0F-E547-916A-8F250804C2A0}">
      <dsp:nvSpPr>
        <dsp:cNvPr id="0" name=""/>
        <dsp:cNvSpPr/>
      </dsp:nvSpPr>
      <dsp:spPr>
        <a:xfrm rot="5400000">
          <a:off x="7386574" y="1230183"/>
          <a:ext cx="569382" cy="72200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Maps salaries and job titles by city.</a:t>
          </a:r>
          <a:endParaRPr lang="en-US" sz="2200" kern="1200"/>
        </a:p>
      </dsp:txBody>
      <dsp:txXfrm rot="-5400000">
        <a:off x="4061259" y="4583294"/>
        <a:ext cx="7192219" cy="513792"/>
      </dsp:txXfrm>
    </dsp:sp>
    <dsp:sp modelId="{392302CA-EACD-4A45-9B83-0A891F4543BF}">
      <dsp:nvSpPr>
        <dsp:cNvPr id="0" name=""/>
        <dsp:cNvSpPr/>
      </dsp:nvSpPr>
      <dsp:spPr>
        <a:xfrm>
          <a:off x="0" y="4484327"/>
          <a:ext cx="4061258" cy="7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City-Wise Salary &amp; Job Titles</a:t>
          </a:r>
          <a:r>
            <a:rPr lang="en-IN" sz="1700" kern="1200" dirty="0"/>
            <a:t>         </a:t>
          </a:r>
          <a:r>
            <a:rPr lang="en-IN" sz="1700" i="1" kern="1200" dirty="0"/>
            <a:t>(Symbol Map)</a:t>
          </a:r>
          <a:endParaRPr lang="en-US" sz="1700" kern="1200" dirty="0"/>
        </a:p>
      </dsp:txBody>
      <dsp:txXfrm>
        <a:off x="34744" y="4519071"/>
        <a:ext cx="3991770" cy="6422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86DFE-6D92-400F-893B-3DC08B61BA5F}">
      <dsp:nvSpPr>
        <dsp:cNvPr id="0" name=""/>
        <dsp:cNvSpPr/>
      </dsp:nvSpPr>
      <dsp:spPr>
        <a:xfrm>
          <a:off x="1582" y="278746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25F39-F325-4A04-9426-D8C82F4DD031}">
      <dsp:nvSpPr>
        <dsp:cNvPr id="0" name=""/>
        <dsp:cNvSpPr/>
      </dsp:nvSpPr>
      <dsp:spPr>
        <a:xfrm>
          <a:off x="1582" y="157644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400" b="1" kern="1200"/>
            <a:t>Role of the Dashboard:</a:t>
          </a:r>
          <a:endParaRPr lang="en-US" sz="2400" kern="1200"/>
        </a:p>
      </dsp:txBody>
      <dsp:txXfrm>
        <a:off x="1582" y="1576447"/>
        <a:ext cx="3261093" cy="489164"/>
      </dsp:txXfrm>
    </dsp:sp>
    <dsp:sp modelId="{5D39E5C9-6AF0-4BDD-B0D1-BCDC2DC941BA}">
      <dsp:nvSpPr>
        <dsp:cNvPr id="0" name=""/>
        <dsp:cNvSpPr/>
      </dsp:nvSpPr>
      <dsp:spPr>
        <a:xfrm>
          <a:off x="1582" y="2138318"/>
          <a:ext cx="3261093" cy="177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Combines key visualizations for interactive insights.</a:t>
          </a:r>
          <a:endParaRPr lang="en-US" sz="1700" kern="1200"/>
        </a:p>
      </dsp:txBody>
      <dsp:txXfrm>
        <a:off x="1582" y="2138318"/>
        <a:ext cx="3261093" cy="1775740"/>
      </dsp:txXfrm>
    </dsp:sp>
    <dsp:sp modelId="{20041EA7-D052-4101-92AE-65788D60F55B}">
      <dsp:nvSpPr>
        <dsp:cNvPr id="0" name=""/>
        <dsp:cNvSpPr/>
      </dsp:nvSpPr>
      <dsp:spPr>
        <a:xfrm>
          <a:off x="3833367" y="278746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35B6C-E9FB-4A33-94DA-75B0ECA495FB}">
      <dsp:nvSpPr>
        <dsp:cNvPr id="0" name=""/>
        <dsp:cNvSpPr/>
      </dsp:nvSpPr>
      <dsp:spPr>
        <a:xfrm>
          <a:off x="3833367" y="157644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400" b="1" kern="1200"/>
            <a:t>Storytelling Focus:</a:t>
          </a:r>
          <a:endParaRPr lang="en-US" sz="2400" kern="1200"/>
        </a:p>
      </dsp:txBody>
      <dsp:txXfrm>
        <a:off x="3833367" y="1576447"/>
        <a:ext cx="3261093" cy="489164"/>
      </dsp:txXfrm>
    </dsp:sp>
    <dsp:sp modelId="{A2715167-8F9C-4A55-B2FE-ECDEB046C4CD}">
      <dsp:nvSpPr>
        <dsp:cNvPr id="0" name=""/>
        <dsp:cNvSpPr/>
      </dsp:nvSpPr>
      <dsp:spPr>
        <a:xfrm>
          <a:off x="3833367" y="2138318"/>
          <a:ext cx="3261093" cy="177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Uses visuals to illustrate salary patterns by state, gender demographics, job titles, and industry trends.</a:t>
          </a:r>
          <a:endParaRPr lang="en-US" sz="1700" kern="1200"/>
        </a:p>
      </dsp:txBody>
      <dsp:txXfrm>
        <a:off x="3833367" y="2138318"/>
        <a:ext cx="3261093" cy="1775740"/>
      </dsp:txXfrm>
    </dsp:sp>
    <dsp:sp modelId="{BFB38653-C32C-4BC8-9BBD-33AEE2D2ED30}">
      <dsp:nvSpPr>
        <dsp:cNvPr id="0" name=""/>
        <dsp:cNvSpPr/>
      </dsp:nvSpPr>
      <dsp:spPr>
        <a:xfrm>
          <a:off x="7665152" y="278746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1FE1A-65EC-4522-9E4D-A6D4410B8566}">
      <dsp:nvSpPr>
        <dsp:cNvPr id="0" name=""/>
        <dsp:cNvSpPr/>
      </dsp:nvSpPr>
      <dsp:spPr>
        <a:xfrm>
          <a:off x="7665152" y="157644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400" b="1" kern="1200"/>
            <a:t>Highlighted Insights:</a:t>
          </a:r>
          <a:endParaRPr lang="en-US" sz="2400" kern="1200"/>
        </a:p>
      </dsp:txBody>
      <dsp:txXfrm>
        <a:off x="7665152" y="1576447"/>
        <a:ext cx="3261093" cy="489164"/>
      </dsp:txXfrm>
    </dsp:sp>
    <dsp:sp modelId="{333F82B3-F533-476B-AE5F-811CEC3AEEA0}">
      <dsp:nvSpPr>
        <dsp:cNvPr id="0" name=""/>
        <dsp:cNvSpPr/>
      </dsp:nvSpPr>
      <dsp:spPr>
        <a:xfrm>
          <a:off x="7665152" y="2138318"/>
          <a:ext cx="3261093" cy="177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Regional salary variations across industries.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Gender representation within industries.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Correlations between experience, education, and salary.</a:t>
          </a:r>
          <a:endParaRPr lang="en-US" sz="1700" kern="1200"/>
        </a:p>
      </dsp:txBody>
      <dsp:txXfrm>
        <a:off x="7665152" y="2138318"/>
        <a:ext cx="3261093" cy="17757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A238A-A2B9-B34D-AB4C-8B47BC4EC671}">
      <dsp:nvSpPr>
        <dsp:cNvPr id="0" name=""/>
        <dsp:cNvSpPr/>
      </dsp:nvSpPr>
      <dsp:spPr>
        <a:xfrm>
          <a:off x="10037498" y="1560258"/>
          <a:ext cx="91440" cy="7035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357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9EF94-8C60-0147-B35F-5BB29BE345EC}">
      <dsp:nvSpPr>
        <dsp:cNvPr id="0" name=""/>
        <dsp:cNvSpPr/>
      </dsp:nvSpPr>
      <dsp:spPr>
        <a:xfrm>
          <a:off x="4169718" y="1560258"/>
          <a:ext cx="2956750" cy="703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9463"/>
              </a:lnTo>
              <a:lnTo>
                <a:pt x="2956750" y="479463"/>
              </a:lnTo>
              <a:lnTo>
                <a:pt x="2956750" y="70357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51B25-D380-EF4E-98D6-132172E63073}">
      <dsp:nvSpPr>
        <dsp:cNvPr id="0" name=""/>
        <dsp:cNvSpPr/>
      </dsp:nvSpPr>
      <dsp:spPr>
        <a:xfrm>
          <a:off x="4123998" y="1560258"/>
          <a:ext cx="91440" cy="7035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357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DD5A3-94E1-754F-98BF-CB6DDE3836B4}">
      <dsp:nvSpPr>
        <dsp:cNvPr id="0" name=""/>
        <dsp:cNvSpPr/>
      </dsp:nvSpPr>
      <dsp:spPr>
        <a:xfrm>
          <a:off x="1212967" y="1560258"/>
          <a:ext cx="2956750" cy="703572"/>
        </a:xfrm>
        <a:custGeom>
          <a:avLst/>
          <a:gdLst/>
          <a:ahLst/>
          <a:cxnLst/>
          <a:rect l="0" t="0" r="0" b="0"/>
          <a:pathLst>
            <a:path>
              <a:moveTo>
                <a:pt x="2956750" y="0"/>
              </a:moveTo>
              <a:lnTo>
                <a:pt x="2956750" y="479463"/>
              </a:lnTo>
              <a:lnTo>
                <a:pt x="0" y="479463"/>
              </a:lnTo>
              <a:lnTo>
                <a:pt x="0" y="70357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D3373D-BFCB-CA4E-944F-8A1B48C895B3}">
      <dsp:nvSpPr>
        <dsp:cNvPr id="0" name=""/>
        <dsp:cNvSpPr/>
      </dsp:nvSpPr>
      <dsp:spPr>
        <a:xfrm>
          <a:off x="2960138" y="24091"/>
          <a:ext cx="2419159" cy="153616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ABA37-7AF0-8F4B-A0D5-054FEE5B5B32}">
      <dsp:nvSpPr>
        <dsp:cNvPr id="0" name=""/>
        <dsp:cNvSpPr/>
      </dsp:nvSpPr>
      <dsp:spPr>
        <a:xfrm>
          <a:off x="3228933" y="279447"/>
          <a:ext cx="2419159" cy="1536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Summary of Findings</a:t>
          </a:r>
          <a:endParaRPr lang="en-US" sz="2000" b="1" kern="1200" dirty="0"/>
        </a:p>
      </dsp:txBody>
      <dsp:txXfrm>
        <a:off x="3273926" y="324440"/>
        <a:ext cx="2329173" cy="1446180"/>
      </dsp:txXfrm>
    </dsp:sp>
    <dsp:sp modelId="{A14262DC-BC01-0141-9647-FB4F0EF7355E}">
      <dsp:nvSpPr>
        <dsp:cNvPr id="0" name=""/>
        <dsp:cNvSpPr/>
      </dsp:nvSpPr>
      <dsp:spPr>
        <a:xfrm>
          <a:off x="3388" y="2263830"/>
          <a:ext cx="2419159" cy="1536166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E2196-DB36-4541-BA68-AE365781BF5B}">
      <dsp:nvSpPr>
        <dsp:cNvPr id="0" name=""/>
        <dsp:cNvSpPr/>
      </dsp:nvSpPr>
      <dsp:spPr>
        <a:xfrm>
          <a:off x="272183" y="2519185"/>
          <a:ext cx="2419159" cy="1536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i="1" kern="1200" dirty="0"/>
            <a:t>Annual salary varies significantly by region and industry.</a:t>
          </a:r>
          <a:endParaRPr lang="en-US" sz="1600" kern="1200" dirty="0"/>
        </a:p>
      </dsp:txBody>
      <dsp:txXfrm>
        <a:off x="317176" y="2564178"/>
        <a:ext cx="2329173" cy="1446180"/>
      </dsp:txXfrm>
    </dsp:sp>
    <dsp:sp modelId="{30D0A44A-943E-6C48-8F52-5AC6DFD929C5}">
      <dsp:nvSpPr>
        <dsp:cNvPr id="0" name=""/>
        <dsp:cNvSpPr/>
      </dsp:nvSpPr>
      <dsp:spPr>
        <a:xfrm>
          <a:off x="2960138" y="2263830"/>
          <a:ext cx="2419159" cy="1536166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B1095-E748-AA46-ACAD-930C0DECF996}">
      <dsp:nvSpPr>
        <dsp:cNvPr id="0" name=""/>
        <dsp:cNvSpPr/>
      </dsp:nvSpPr>
      <dsp:spPr>
        <a:xfrm>
          <a:off x="3228933" y="2519185"/>
          <a:ext cx="2419159" cy="1536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i="1" kern="1200" dirty="0"/>
            <a:t>Gender representation differs widely across industries.</a:t>
          </a:r>
          <a:endParaRPr lang="en-US" sz="1600" kern="1200" dirty="0"/>
        </a:p>
      </dsp:txBody>
      <dsp:txXfrm>
        <a:off x="3273926" y="2564178"/>
        <a:ext cx="2329173" cy="1446180"/>
      </dsp:txXfrm>
    </dsp:sp>
    <dsp:sp modelId="{6FA5F183-92D3-BB40-BBE4-34AFC1D80F62}">
      <dsp:nvSpPr>
        <dsp:cNvPr id="0" name=""/>
        <dsp:cNvSpPr/>
      </dsp:nvSpPr>
      <dsp:spPr>
        <a:xfrm>
          <a:off x="5916888" y="2263830"/>
          <a:ext cx="2419159" cy="1536166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BB7EF-E554-0D46-87F3-0ECD4B73CF0A}">
      <dsp:nvSpPr>
        <dsp:cNvPr id="0" name=""/>
        <dsp:cNvSpPr/>
      </dsp:nvSpPr>
      <dsp:spPr>
        <a:xfrm>
          <a:off x="6185684" y="2519185"/>
          <a:ext cx="2419159" cy="1536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i="1" kern="1200" dirty="0"/>
            <a:t>Higher experience and education levels generally correlate with higher salaries.</a:t>
          </a:r>
          <a:endParaRPr lang="en-US" sz="1600" kern="1200" dirty="0"/>
        </a:p>
      </dsp:txBody>
      <dsp:txXfrm>
        <a:off x="6230677" y="2564178"/>
        <a:ext cx="2329173" cy="1446180"/>
      </dsp:txXfrm>
    </dsp:sp>
    <dsp:sp modelId="{1137A8A1-53AF-4F4A-8358-013549FF8BD3}">
      <dsp:nvSpPr>
        <dsp:cNvPr id="0" name=""/>
        <dsp:cNvSpPr/>
      </dsp:nvSpPr>
      <dsp:spPr>
        <a:xfrm>
          <a:off x="8873639" y="24091"/>
          <a:ext cx="2419159" cy="153616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8BEBE-7C34-DE40-B324-71A22021A8B2}">
      <dsp:nvSpPr>
        <dsp:cNvPr id="0" name=""/>
        <dsp:cNvSpPr/>
      </dsp:nvSpPr>
      <dsp:spPr>
        <a:xfrm>
          <a:off x="9142434" y="279447"/>
          <a:ext cx="2419159" cy="1536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Conclusion</a:t>
          </a:r>
          <a:endParaRPr lang="en-US" sz="2000" kern="1200" dirty="0"/>
        </a:p>
      </dsp:txBody>
      <dsp:txXfrm>
        <a:off x="9187427" y="324440"/>
        <a:ext cx="2329173" cy="1446180"/>
      </dsp:txXfrm>
    </dsp:sp>
    <dsp:sp modelId="{8039CDB8-4CAA-7447-82EC-F772741143AC}">
      <dsp:nvSpPr>
        <dsp:cNvPr id="0" name=""/>
        <dsp:cNvSpPr/>
      </dsp:nvSpPr>
      <dsp:spPr>
        <a:xfrm>
          <a:off x="8873639" y="2263830"/>
          <a:ext cx="2419159" cy="1536166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4DA1D-B7C2-1440-A94A-96C1B8DADF8B}">
      <dsp:nvSpPr>
        <dsp:cNvPr id="0" name=""/>
        <dsp:cNvSpPr/>
      </dsp:nvSpPr>
      <dsp:spPr>
        <a:xfrm>
          <a:off x="9142434" y="2519185"/>
          <a:ext cx="2419159" cy="1536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Data cleaning and visualization revealed valuable insights for informed decision-making and storytelling.</a:t>
          </a:r>
          <a:endParaRPr lang="en-US" sz="1600" kern="1200"/>
        </a:p>
      </dsp:txBody>
      <dsp:txXfrm>
        <a:off x="9187427" y="2564178"/>
        <a:ext cx="2329173" cy="1446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2CB4-37E4-9728-6B63-60E49C8E4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0E897-7E05-96A5-4179-8E76DDF34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E1D23-7435-CE61-8D51-E549BC5D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6433-5A27-274B-9012-C097DB8320F8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90CE2-E5C3-EDEA-0E8E-16E33E6A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2D163-36D8-ED5A-481A-C4F750BD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DE45-F96A-C446-9A90-91C6AEA33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ACB1-E6C4-5598-E034-B7D5DC8C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71309-0830-9CFA-9F12-489E8B7D2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A866C-985A-466F-01E0-B85C8538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6433-5A27-274B-9012-C097DB8320F8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17CE2-8984-9FDC-CC08-8EFFAAE51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47C8B-5106-065C-4BA0-57A82017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DE45-F96A-C446-9A90-91C6AEA33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8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E40BE5-B166-5901-2A85-9DA9FA689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DED3F-910B-D4EA-4F7E-46E4FC903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DAF60-8DCD-2964-82D0-6F0FAEB8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6433-5A27-274B-9012-C097DB8320F8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B1392-85CB-D9ED-D29F-E92B439C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E83C5-D8F3-127D-0AC8-EEF110C8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DE45-F96A-C446-9A90-91C6AEA33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5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AC6D-3D64-4875-CADE-646A9DA0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AD700-E037-2783-E46F-7EB4D3D8F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52499-A64D-77AC-BFDC-7EF89746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6433-5A27-274B-9012-C097DB8320F8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D4DC4-5381-8239-282E-6DF6E4CC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9C9E3-5F5C-0308-246E-6A0C95DE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DE45-F96A-C446-9A90-91C6AEA33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1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337E-3B5D-99BE-28AD-56D8E353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319B5-D0CC-656C-4E54-E3DF65C26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E8C1D-1A65-DB08-BE4F-C3FAF26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6433-5A27-274B-9012-C097DB8320F8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48024-C4EF-2C4A-4C3C-7F77F7F4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A3887-9DB8-20FD-FA12-A8139CEF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DE45-F96A-C446-9A90-91C6AEA33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9A82-9429-E30C-F134-E121E6BA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7C1F6-DBA6-23B8-AD80-CE9ABC1F0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0C31C-DB0C-8B0B-E760-00458F645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F0C83-EBC0-3B4C-1C87-A9359611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6433-5A27-274B-9012-C097DB8320F8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6F548-79CB-5213-CBB6-BFA4E54B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9D8FF-58C9-2B8D-2B01-0231A840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DE45-F96A-C446-9A90-91C6AEA33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7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A976-8C49-B51D-8E5D-A609F0FB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824F3-BBAF-F81A-D860-8D5AB918E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65DA8-A970-1F45-67BB-49F51A578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1E91A-CF8B-ED01-EFB4-46169CA1A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B32C2-DCA1-8263-9D87-75C435B13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F9AB1-75FC-8328-962C-DD72047F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6433-5A27-274B-9012-C097DB8320F8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A82C5-AE26-F7B4-4923-E9779EB1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421840-3AA3-83AA-3C2A-B02FF868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DE45-F96A-C446-9A90-91C6AEA33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A60-BFD0-B2B7-7DF5-CDB2CAA2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C99F2-291C-144E-510F-47616AA7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6433-5A27-274B-9012-C097DB8320F8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E7063-F0F7-4ECF-AB91-8D2C6272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D4CC8-3260-680D-B7E6-36C08F0D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DE45-F96A-C446-9A90-91C6AEA33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6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1022B-4BF4-A2D5-13E4-83913577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6433-5A27-274B-9012-C097DB8320F8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EF866-D0F4-A002-746D-0D8282E7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BB8A3-0B36-7E9B-D299-50323FD1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DE45-F96A-C446-9A90-91C6AEA33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6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17B8-9AA8-0012-0318-91071685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99BA5-744B-8B94-9DFE-E513325A2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D0F91-F2A1-D14A-BE05-5F7FE6B4E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6DC3A-0A2A-06C9-9F2D-095B1AE8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6433-5A27-274B-9012-C097DB8320F8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437BA-3769-6B07-7F60-1C68E43D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EDF77-C559-A87D-945A-C1949102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DE45-F96A-C446-9A90-91C6AEA33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8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9B2B-7B46-E63A-5879-ADB0696E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E9CB1-1A8F-ECF2-8BA5-B0F661680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45E6A-32BC-B003-1899-5A36309C0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2DD3C-1DB1-FF99-AB25-C86E7757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6433-5A27-274B-9012-C097DB8320F8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7F3E8-7CE9-4FE4-1B2A-6C295578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43351-001E-D9F7-3E06-F3F25E07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DE45-F96A-C446-9A90-91C6AEA33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0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CED53-CC2F-9E2C-FC2C-470AD779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9E355-58EE-DE95-2762-C658EEF5B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C55FC-95D8-F82D-5723-8368E2543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216433-5A27-274B-9012-C097DB8320F8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1DC55-82FE-CCBB-D056-EEC70FD3B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D3809-289A-D767-8BFA-8F7AB9795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79DE45-F96A-C446-9A90-91C6AEA33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174C43-36AC-F9AB-D946-78DC7E94F886}"/>
              </a:ext>
            </a:extLst>
          </p:cNvPr>
          <p:cNvSpPr/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i="1" kern="1200" dirty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ADLaM Display" panose="020F0502020204030204" pitchFamily="34" charset="0"/>
                <a:ea typeface="+mj-ea"/>
                <a:cs typeface="ADLaM Display" panose="020F0502020204030204" pitchFamily="34" charset="0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80742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1882D-CCE5-02CD-5CB1-ABFA55AC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938472"/>
            <a:ext cx="6526282" cy="1595050"/>
          </a:xfrm>
        </p:spPr>
        <p:txBody>
          <a:bodyPr anchor="b">
            <a:normAutofit/>
          </a:bodyPr>
          <a:lstStyle/>
          <a:p>
            <a:r>
              <a:rPr lang="en-IN" sz="5200" b="1" i="1" dirty="0">
                <a:latin typeface="Comic Sans MS" panose="030F0902030302020204" pitchFamily="66" charset="0"/>
              </a:rPr>
              <a:t>Value to End-Users</a:t>
            </a:r>
            <a:endParaRPr lang="en-US" sz="5200" b="1" i="1" dirty="0">
              <a:latin typeface="Comic Sans MS" panose="030F0902030302020204" pitchFamily="66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0D608-2AD7-C8F3-F32A-8DF467645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900" b="1"/>
              <a:t>Data Scientists:</a:t>
            </a:r>
            <a:r>
              <a:rPr lang="en-IN" sz="1900"/>
              <a:t> For predicting salary trends and analysing demographics.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b="1"/>
              <a:t>Business Leaders:</a:t>
            </a:r>
            <a:r>
              <a:rPr lang="en-IN" sz="1900"/>
              <a:t> To inform hiring and compensation strategies based on geographic salary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b="1"/>
              <a:t>HR Analysts:</a:t>
            </a:r>
            <a:r>
              <a:rPr lang="en-IN" sz="1900"/>
              <a:t> For diversity analysis and benchmarking salaries across industries.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b="1"/>
              <a:t>Policy Makers:</a:t>
            </a:r>
            <a:r>
              <a:rPr lang="en-IN" sz="1900"/>
              <a:t> To explore economic disparities by region, industry, and gender representation.</a:t>
            </a:r>
          </a:p>
        </p:txBody>
      </p:sp>
      <p:pic>
        <p:nvPicPr>
          <p:cNvPr id="7" name="Graphic 6" descr="Dollar">
            <a:extLst>
              <a:ext uri="{FF2B5EF4-FFF2-40B4-BE49-F238E27FC236}">
                <a16:creationId xmlns:a16="http://schemas.microsoft.com/office/drawing/2014/main" id="{B01E7170-BD35-A0EA-B70C-174CEA178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25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35C18-D43F-2670-B0DB-C0D28B2F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58312"/>
          </a:xfrm>
        </p:spPr>
        <p:txBody>
          <a:bodyPr anchor="ctr">
            <a:normAutofit/>
          </a:bodyPr>
          <a:lstStyle/>
          <a:p>
            <a:pPr algn="ctr"/>
            <a:r>
              <a:rPr lang="en-IN" sz="4000" b="1" i="1" dirty="0">
                <a:solidFill>
                  <a:srgbClr val="FFFFFF"/>
                </a:solidFill>
                <a:latin typeface="Comic Sans MS" panose="030F0902030302020204" pitchFamily="66" charset="0"/>
              </a:rPr>
              <a:t>Summary &amp; Key Insights</a:t>
            </a:r>
            <a:endParaRPr lang="en-US" sz="4000" b="1" i="1" dirty="0">
              <a:solidFill>
                <a:srgbClr val="FFFFFF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EBC299-459D-56F1-A8AC-1E6FF7105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296307"/>
              </p:ext>
            </p:extLst>
          </p:nvPr>
        </p:nvGraphicFramePr>
        <p:xfrm>
          <a:off x="226424" y="2429691"/>
          <a:ext cx="11564982" cy="4079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0337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7897DC-11E1-3B0C-432B-EE1C1142D6C3}"/>
              </a:ext>
            </a:extLst>
          </p:cNvPr>
          <p:cNvSpPr/>
          <p:nvPr/>
        </p:nvSpPr>
        <p:spPr>
          <a:xfrm>
            <a:off x="3608175" y="818984"/>
            <a:ext cx="7269091" cy="366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i="1" kern="1200" cap="none" spc="0" dirty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Thankyou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7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135BE-CA9C-F28E-BAAC-69282291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00" y="239002"/>
            <a:ext cx="2955027" cy="60132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b="1" i="1" kern="1200" spc="50" dirty="0">
                <a:ln w="0"/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  <a:cs typeface="+mj-cs"/>
              </a:rPr>
              <a:t>Data Cleaning &amp; Storytelling: </a:t>
            </a:r>
            <a:br>
              <a:rPr lang="en-US" sz="3100" b="1" i="1" kern="1200" spc="50" dirty="0">
                <a:ln w="0"/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  <a:cs typeface="+mj-cs"/>
              </a:rPr>
            </a:br>
            <a:br>
              <a:rPr lang="en-US" sz="3100" b="1" i="1" kern="1200" spc="50" dirty="0">
                <a:ln w="0"/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  <a:cs typeface="+mj-cs"/>
              </a:rPr>
            </a:br>
            <a:r>
              <a:rPr lang="en-US" sz="3100" b="1" i="1" kern="1200" spc="50" dirty="0">
                <a:ln w="0"/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  <a:cs typeface="+mj-cs"/>
              </a:rPr>
              <a:t>A Journey Through the Employment Dataset</a:t>
            </a:r>
            <a:br>
              <a:rPr lang="en-US" sz="3100" b="1" i="1" kern="1200" spc="50" dirty="0">
                <a:ln w="0"/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A04F3-DC0F-9DBB-BD40-760BFCCF8759}"/>
              </a:ext>
            </a:extLst>
          </p:cNvPr>
          <p:cNvSpPr txBox="1"/>
          <p:nvPr/>
        </p:nvSpPr>
        <p:spPr>
          <a:xfrm>
            <a:off x="4985925" y="3984052"/>
            <a:ext cx="2534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Cleaned Dataset</a:t>
            </a:r>
            <a:endPara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7EE4D0-49FB-5697-C655-7705F3431164}"/>
              </a:ext>
            </a:extLst>
          </p:cNvPr>
          <p:cNvSpPr/>
          <p:nvPr/>
        </p:nvSpPr>
        <p:spPr>
          <a:xfrm>
            <a:off x="9926198" y="5596570"/>
            <a:ext cx="211237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By,</a:t>
            </a:r>
            <a:br>
              <a:rPr lang="en-GB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GB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Samiksha Dhere</a:t>
            </a:r>
          </a:p>
          <a:p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Piyush Kulkarni</a:t>
            </a:r>
            <a:endParaRPr lang="en-GB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B07F1-6631-3C79-CFED-8199B82E5B58}"/>
              </a:ext>
            </a:extLst>
          </p:cNvPr>
          <p:cNvSpPr txBox="1"/>
          <p:nvPr/>
        </p:nvSpPr>
        <p:spPr>
          <a:xfrm>
            <a:off x="8674402" y="2696744"/>
            <a:ext cx="2702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Raw &amp; uncleaned Dataset</a:t>
            </a:r>
            <a:endPara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C481C0-93C0-C430-1112-ACA1CFECBB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853"/>
          <a:stretch/>
        </p:blipFill>
        <p:spPr>
          <a:xfrm>
            <a:off x="8059242" y="456600"/>
            <a:ext cx="3932891" cy="21776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A081FDB-7085-A0A3-D7A6-99AEE7ED9B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72"/>
          <a:stretch/>
        </p:blipFill>
        <p:spPr>
          <a:xfrm>
            <a:off x="4286576" y="4402544"/>
            <a:ext cx="3932891" cy="2183734"/>
          </a:xfrm>
          <a:prstGeom prst="rect">
            <a:avLst/>
          </a:prstGeom>
        </p:spPr>
      </p:pic>
      <p:sp>
        <p:nvSpPr>
          <p:cNvPr id="22" name="Bent Up Arrow 21">
            <a:extLst>
              <a:ext uri="{FF2B5EF4-FFF2-40B4-BE49-F238E27FC236}">
                <a16:creationId xmlns:a16="http://schemas.microsoft.com/office/drawing/2014/main" id="{5464870B-CFA6-9F1F-A9E2-832BD6AB0B4B}"/>
              </a:ext>
            </a:extLst>
          </p:cNvPr>
          <p:cNvSpPr/>
          <p:nvPr/>
        </p:nvSpPr>
        <p:spPr>
          <a:xfrm rot="10800000">
            <a:off x="5408022" y="1245323"/>
            <a:ext cx="2368731" cy="2477779"/>
          </a:xfrm>
          <a:prstGeom prst="bentUpArrow">
            <a:avLst>
              <a:gd name="adj1" fmla="val 13603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4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409ED-032C-A2C3-FFEB-4342A4DBE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i="1">
                <a:solidFill>
                  <a:srgbClr val="FFFFFF"/>
                </a:solidFill>
                <a:latin typeface="Comic Sans MS" panose="030F0902030302020204" pitchFamily="66" charset="0"/>
              </a:rPr>
              <a:t>Introduction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A224355-5926-6BAD-B296-3BEC703F5B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38799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694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701B3-E683-8C1E-049F-FAE1B4047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pPr algn="ctr"/>
            <a:r>
              <a:rPr lang="en-IN" sz="4800" b="1" i="1" dirty="0">
                <a:latin typeface="Comic Sans MS" panose="030F0902030302020204" pitchFamily="66" charset="0"/>
              </a:rPr>
              <a:t>Objectives of Data Cleaning</a:t>
            </a:r>
            <a:endParaRPr lang="en-US" sz="4800" b="1" i="1" dirty="0">
              <a:latin typeface="Comic Sans MS" panose="030F0902030302020204" pitchFamily="66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7E83-1ADC-4BA8-9F33-7DFB7D449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900" b="1"/>
              <a:t>Goal of Data Cleaning: </a:t>
            </a:r>
          </a:p>
          <a:p>
            <a:pPr lvl="1"/>
            <a:r>
              <a:rPr lang="en-IN" sz="1900"/>
              <a:t>Ensure accuracy, consistency, and completeness for reliable analysis &amp; visualization of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b="1"/>
              <a:t>Specific Cleaning Goals:</a:t>
            </a:r>
          </a:p>
          <a:p>
            <a:pPr lvl="1"/>
            <a:r>
              <a:rPr lang="en-IN" sz="1900"/>
              <a:t>Standardize various columns, removing "Unknown" values and replacing “Null values”.</a:t>
            </a:r>
          </a:p>
          <a:p>
            <a:pPr lvl="1"/>
            <a:r>
              <a:rPr lang="en-IN" sz="1900"/>
              <a:t>Format salary and experience fields for numerical interpretation.</a:t>
            </a:r>
          </a:p>
          <a:p>
            <a:pPr lvl="1"/>
            <a:r>
              <a:rPr lang="en-IN" sz="1900"/>
              <a:t>Address missing values and handle outliers.</a:t>
            </a:r>
          </a:p>
          <a:p>
            <a:endParaRPr lang="en-US" sz="19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074D2-4E76-3B61-B322-BBFD2CA19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67537"/>
            <a:ext cx="5150277" cy="334767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0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F7AB-FFEA-F0EA-5EB7-C0B8F0C9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>
                <a:latin typeface="Comic Sans MS" panose="030F0902030302020204" pitchFamily="66" charset="0"/>
              </a:rPr>
              <a:t>Benefits</a:t>
            </a:r>
            <a:endParaRPr lang="en-US" b="1" i="1" dirty="0">
              <a:latin typeface="Comic Sans MS" panose="030F0902030302020204" pitchFamily="66" charset="0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C68AC4C-A160-08DB-B6E3-0E94FE623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0611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414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2005B-7D52-AB1C-E78D-1261DCFF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22693"/>
            <a:ext cx="6268770" cy="1536192"/>
          </a:xfrm>
        </p:spPr>
        <p:txBody>
          <a:bodyPr anchor="b">
            <a:normAutofit/>
          </a:bodyPr>
          <a:lstStyle/>
          <a:p>
            <a:r>
              <a:rPr lang="en-IN" sz="5200" b="1" i="1" dirty="0">
                <a:latin typeface="Comic Sans MS" panose="030F0902030302020204" pitchFamily="66" charset="0"/>
              </a:rPr>
              <a:t>Data Cleaning Process Overview</a:t>
            </a:r>
            <a:endParaRPr lang="en-US" sz="5200" b="1" i="1" dirty="0">
              <a:latin typeface="Comic Sans MS" panose="030F0902030302020204" pitchFamily="66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3FF03-4DB9-F8F7-8721-0C7E7FBB3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55913"/>
            <a:ext cx="6702552" cy="40579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Process: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Column Names and NULL Values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Renamed columns for clarity and replaced missing values.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Currency Fields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"currency" and "other_currency" columns into a single field for consistency.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Unnecessary Columns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irrelevant columns to streamline the dataset.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Country and Currency Columns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data by relevant countries and standardized currency information.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Industry Column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entries in the industry column that did not meet criteria for analysis.</a:t>
            </a:r>
          </a:p>
        </p:txBody>
      </p:sp>
      <p:pic>
        <p:nvPicPr>
          <p:cNvPr id="24" name="Graphic 23" descr="Flowchart">
            <a:extLst>
              <a:ext uri="{FF2B5EF4-FFF2-40B4-BE49-F238E27FC236}">
                <a16:creationId xmlns:a16="http://schemas.microsoft.com/office/drawing/2014/main" id="{2870D960-EB2D-E3BA-3692-00880FDD6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4274" y="762603"/>
            <a:ext cx="493776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F1CAF-D5F2-88E6-3442-6A14484C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IN" sz="5200" b="1" i="1">
                <a:latin typeface="Comic Sans MS" panose="030F0902030302020204" pitchFamily="66" charset="0"/>
              </a:rPr>
              <a:t>Data Visualization Objectives</a:t>
            </a:r>
            <a:endParaRPr lang="en-US" sz="5200" b="1" i="1">
              <a:latin typeface="Comic Sans MS" panose="030F0902030302020204" pitchFamily="66" charset="0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CCEFF83-1539-0F7C-69CE-23DC43CB5C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7023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288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008D8-9141-10D9-23BC-5CB0C9620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710"/>
            <a:ext cx="10515600" cy="1193709"/>
          </a:xfrm>
        </p:spPr>
        <p:txBody>
          <a:bodyPr/>
          <a:lstStyle/>
          <a:p>
            <a:pPr algn="ctr"/>
            <a:r>
              <a:rPr lang="en-IN" b="1" i="1" dirty="0">
                <a:latin typeface="Comic Sans MS" panose="030F0902030302020204" pitchFamily="66" charset="0"/>
              </a:rPr>
              <a:t>Key Visualizations Created</a:t>
            </a:r>
            <a:endParaRPr lang="en-US" b="1" i="1" dirty="0">
              <a:latin typeface="Comic Sans MS" panose="030F0902030302020204" pitchFamily="66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D1248F-248F-269E-37A2-F96DA8E4C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070044"/>
              </p:ext>
            </p:extLst>
          </p:nvPr>
        </p:nvGraphicFramePr>
        <p:xfrm>
          <a:off x="473725" y="1358537"/>
          <a:ext cx="11281273" cy="5196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9443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17F85-9F33-5730-A50A-B5D544A6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IN" sz="4000" b="1" i="1" dirty="0">
                <a:solidFill>
                  <a:srgbClr val="FFFFFF"/>
                </a:solidFill>
                <a:latin typeface="Comic Sans MS" panose="030F0902030302020204" pitchFamily="66" charset="0"/>
              </a:rPr>
              <a:t>Dashboard &amp; Storytelling</a:t>
            </a:r>
            <a:endParaRPr lang="en-US" sz="4000" b="1" i="1" dirty="0">
              <a:solidFill>
                <a:srgbClr val="FFFFFF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5A0CD2-CC2E-2D94-E379-A6F70E6C6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14917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304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622</Words>
  <Application>Microsoft Macintosh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ADLaM Display</vt:lpstr>
      <vt:lpstr>Aptos</vt:lpstr>
      <vt:lpstr>Aptos Display</vt:lpstr>
      <vt:lpstr>Arial</vt:lpstr>
      <vt:lpstr>Calibri</vt:lpstr>
      <vt:lpstr>Comic Sans MS</vt:lpstr>
      <vt:lpstr>Times New Roman</vt:lpstr>
      <vt:lpstr>Office Theme</vt:lpstr>
      <vt:lpstr>PowerPoint Presentation</vt:lpstr>
      <vt:lpstr>Data Cleaning &amp; Storytelling:   A Journey Through the Employment Dataset </vt:lpstr>
      <vt:lpstr>Introduction</vt:lpstr>
      <vt:lpstr>Objectives of Data Cleaning</vt:lpstr>
      <vt:lpstr>Benefits</vt:lpstr>
      <vt:lpstr>Data Cleaning Process Overview</vt:lpstr>
      <vt:lpstr>Data Visualization Objectives</vt:lpstr>
      <vt:lpstr>Key Visualizations Created</vt:lpstr>
      <vt:lpstr>Dashboard &amp; Storytelling</vt:lpstr>
      <vt:lpstr>Value to End-Users</vt:lpstr>
      <vt:lpstr>Summary &amp; Key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Dhere, Samiksha (Stud SRH-University)</dc:creator>
  <cp:lastModifiedBy>Dhere, Samiksha (Stud SRH-University)</cp:lastModifiedBy>
  <cp:revision>8</cp:revision>
  <dcterms:created xsi:type="dcterms:W3CDTF">2024-11-10T16:56:52Z</dcterms:created>
  <dcterms:modified xsi:type="dcterms:W3CDTF">2024-11-11T13:00:49Z</dcterms:modified>
</cp:coreProperties>
</file>