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3"/>
    <p:restoredTop sz="94681"/>
  </p:normalViewPr>
  <p:slideViewPr>
    <p:cSldViewPr snapToGrid="0">
      <p:cViewPr varScale="1">
        <p:scale>
          <a:sx n="147" d="100"/>
          <a:sy n="147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FE9CE-2C12-42CA-BBA5-629D12764D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BB6049-F82A-4E40-BFDA-087F829A4EEA}">
      <dgm:prSet/>
      <dgm:spPr/>
      <dgm:t>
        <a:bodyPr/>
        <a:lstStyle/>
        <a:p>
          <a:r>
            <a:rPr lang="en-IN" b="1"/>
            <a:t>Purpose of the Project:</a:t>
          </a:r>
          <a:endParaRPr lang="en-US"/>
        </a:p>
      </dgm:t>
    </dgm:pt>
    <dgm:pt modelId="{3CB347AD-8005-4F5A-8C5F-B6E8C75CC265}" type="parTrans" cxnId="{AC7AEA2D-A16A-4162-9CCB-CF297DD02A10}">
      <dgm:prSet/>
      <dgm:spPr/>
      <dgm:t>
        <a:bodyPr/>
        <a:lstStyle/>
        <a:p>
          <a:endParaRPr lang="en-US"/>
        </a:p>
      </dgm:t>
    </dgm:pt>
    <dgm:pt modelId="{46895152-32B8-4988-AC24-C0E48F19BB73}" type="sibTrans" cxnId="{AC7AEA2D-A16A-4162-9CCB-CF297DD02A10}">
      <dgm:prSet/>
      <dgm:spPr/>
      <dgm:t>
        <a:bodyPr/>
        <a:lstStyle/>
        <a:p>
          <a:endParaRPr lang="en-US"/>
        </a:p>
      </dgm:t>
    </dgm:pt>
    <dgm:pt modelId="{AC1125DC-1CF3-4D1B-8C84-7406EC0E8463}">
      <dgm:prSet/>
      <dgm:spPr/>
      <dgm:t>
        <a:bodyPr/>
        <a:lstStyle/>
        <a:p>
          <a:r>
            <a:rPr lang="en-IN" dirty="0"/>
            <a:t>Develop a web-based system to automate resume screening and job category prediction. </a:t>
          </a:r>
          <a:endParaRPr lang="en-US" dirty="0"/>
        </a:p>
      </dgm:t>
    </dgm:pt>
    <dgm:pt modelId="{6E14D012-3B9C-453F-BE2D-EF71BEE80AFD}" type="parTrans" cxnId="{C1A90DEB-F6C1-42F4-A010-DADE750ED1B0}">
      <dgm:prSet/>
      <dgm:spPr/>
      <dgm:t>
        <a:bodyPr/>
        <a:lstStyle/>
        <a:p>
          <a:endParaRPr lang="en-US"/>
        </a:p>
      </dgm:t>
    </dgm:pt>
    <dgm:pt modelId="{66E76B88-8610-46C3-8690-39B06E6F0F4F}" type="sibTrans" cxnId="{C1A90DEB-F6C1-42F4-A010-DADE750ED1B0}">
      <dgm:prSet/>
      <dgm:spPr/>
      <dgm:t>
        <a:bodyPr/>
        <a:lstStyle/>
        <a:p>
          <a:endParaRPr lang="en-US"/>
        </a:p>
      </dgm:t>
    </dgm:pt>
    <dgm:pt modelId="{C57C756E-0354-42C7-B9BD-A59ADA1C7993}">
      <dgm:prSet/>
      <dgm:spPr/>
      <dgm:t>
        <a:bodyPr/>
        <a:lstStyle/>
        <a:p>
          <a:r>
            <a:rPr lang="en-IN"/>
            <a:t>Allow users to upload resumes (PDF/DOCX), analyze them, and match them to job descriptions.</a:t>
          </a:r>
          <a:endParaRPr lang="en-US"/>
        </a:p>
      </dgm:t>
    </dgm:pt>
    <dgm:pt modelId="{3AD9FD2B-107F-45C7-8CA7-9E9CD6092F69}" type="parTrans" cxnId="{A3FD51D0-8EA9-460B-909B-ED993F824E5F}">
      <dgm:prSet/>
      <dgm:spPr/>
      <dgm:t>
        <a:bodyPr/>
        <a:lstStyle/>
        <a:p>
          <a:endParaRPr lang="en-US"/>
        </a:p>
      </dgm:t>
    </dgm:pt>
    <dgm:pt modelId="{305E831F-68E7-4F01-AA9D-1CE4DB102C62}" type="sibTrans" cxnId="{A3FD51D0-8EA9-460B-909B-ED993F824E5F}">
      <dgm:prSet/>
      <dgm:spPr/>
      <dgm:t>
        <a:bodyPr/>
        <a:lstStyle/>
        <a:p>
          <a:endParaRPr lang="en-US"/>
        </a:p>
      </dgm:t>
    </dgm:pt>
    <dgm:pt modelId="{EBF76F64-6F82-4169-9B93-68551A0C33BC}">
      <dgm:prSet/>
      <dgm:spPr/>
      <dgm:t>
        <a:bodyPr/>
        <a:lstStyle/>
        <a:p>
          <a:r>
            <a:rPr lang="en-IN" b="1"/>
            <a:t>Purpose:</a:t>
          </a:r>
          <a:endParaRPr lang="en-US"/>
        </a:p>
      </dgm:t>
    </dgm:pt>
    <dgm:pt modelId="{6EA1C878-B8BC-4C08-8EC6-0531F3F07DAA}" type="parTrans" cxnId="{89965839-DC19-411B-BEAB-F181534CDF6D}">
      <dgm:prSet/>
      <dgm:spPr/>
      <dgm:t>
        <a:bodyPr/>
        <a:lstStyle/>
        <a:p>
          <a:endParaRPr lang="en-US"/>
        </a:p>
      </dgm:t>
    </dgm:pt>
    <dgm:pt modelId="{0784DBDF-C0B8-4A08-85C8-753B2CECC653}" type="sibTrans" cxnId="{89965839-DC19-411B-BEAB-F181534CDF6D}">
      <dgm:prSet/>
      <dgm:spPr/>
      <dgm:t>
        <a:bodyPr/>
        <a:lstStyle/>
        <a:p>
          <a:endParaRPr lang="en-US"/>
        </a:p>
      </dgm:t>
    </dgm:pt>
    <dgm:pt modelId="{5CA14E2D-83D0-40ED-9E6A-B64C1EEE5672}">
      <dgm:prSet/>
      <dgm:spPr/>
      <dgm:t>
        <a:bodyPr/>
        <a:lstStyle/>
        <a:p>
          <a:r>
            <a:rPr lang="en-IN"/>
            <a:t>Enhance Recruitment Efficiency by automating the initial screening process.</a:t>
          </a:r>
          <a:endParaRPr lang="en-US"/>
        </a:p>
      </dgm:t>
    </dgm:pt>
    <dgm:pt modelId="{3F9369AA-7D94-430E-8024-DAA09E5FE9B3}" type="parTrans" cxnId="{87EDBE6F-D5CC-4DAE-93B5-6BC59FAD4BC5}">
      <dgm:prSet/>
      <dgm:spPr/>
      <dgm:t>
        <a:bodyPr/>
        <a:lstStyle/>
        <a:p>
          <a:endParaRPr lang="en-US"/>
        </a:p>
      </dgm:t>
    </dgm:pt>
    <dgm:pt modelId="{60D2C170-F045-4CB8-9785-63EFEB3ADFBB}" type="sibTrans" cxnId="{87EDBE6F-D5CC-4DAE-93B5-6BC59FAD4BC5}">
      <dgm:prSet/>
      <dgm:spPr/>
      <dgm:t>
        <a:bodyPr/>
        <a:lstStyle/>
        <a:p>
          <a:endParaRPr lang="en-US"/>
        </a:p>
      </dgm:t>
    </dgm:pt>
    <dgm:pt modelId="{BF7E9794-9918-429E-803F-AE10EB4ABB3C}">
      <dgm:prSet/>
      <dgm:spPr/>
      <dgm:t>
        <a:bodyPr/>
        <a:lstStyle/>
        <a:p>
          <a:r>
            <a:rPr lang="en-IN"/>
            <a:t>Improve Job-Resume Matching to recommend more suitable candidates for job roles.</a:t>
          </a:r>
          <a:endParaRPr lang="en-US"/>
        </a:p>
      </dgm:t>
    </dgm:pt>
    <dgm:pt modelId="{1661012A-E4CD-4750-A840-8F01212491C0}" type="parTrans" cxnId="{614D7E7F-CDF3-4CBD-9BCB-50D373230E6E}">
      <dgm:prSet/>
      <dgm:spPr/>
      <dgm:t>
        <a:bodyPr/>
        <a:lstStyle/>
        <a:p>
          <a:endParaRPr lang="en-US"/>
        </a:p>
      </dgm:t>
    </dgm:pt>
    <dgm:pt modelId="{1CEA9D19-FD7B-4480-BC44-0B0ACBE56B1A}" type="sibTrans" cxnId="{614D7E7F-CDF3-4CBD-9BCB-50D373230E6E}">
      <dgm:prSet/>
      <dgm:spPr/>
      <dgm:t>
        <a:bodyPr/>
        <a:lstStyle/>
        <a:p>
          <a:endParaRPr lang="en-US"/>
        </a:p>
      </dgm:t>
    </dgm:pt>
    <dgm:pt modelId="{6530B350-6BA7-0549-83EE-E62456721F0C}" type="pres">
      <dgm:prSet presAssocID="{CAEFE9CE-2C12-42CA-BBA5-629D12764DE5}" presName="linear" presStyleCnt="0">
        <dgm:presLayoutVars>
          <dgm:dir/>
          <dgm:animLvl val="lvl"/>
          <dgm:resizeHandles val="exact"/>
        </dgm:presLayoutVars>
      </dgm:prSet>
      <dgm:spPr/>
    </dgm:pt>
    <dgm:pt modelId="{947B1678-DA0A-7147-ACE2-CA934A9F4664}" type="pres">
      <dgm:prSet presAssocID="{2FBB6049-F82A-4E40-BFDA-087F829A4EEA}" presName="parentLin" presStyleCnt="0"/>
      <dgm:spPr/>
    </dgm:pt>
    <dgm:pt modelId="{DDC5D075-A81C-6547-902B-F48D3FFCA33E}" type="pres">
      <dgm:prSet presAssocID="{2FBB6049-F82A-4E40-BFDA-087F829A4EEA}" presName="parentLeftMargin" presStyleLbl="node1" presStyleIdx="0" presStyleCnt="2"/>
      <dgm:spPr/>
    </dgm:pt>
    <dgm:pt modelId="{66AD960D-52CA-1944-9284-2856AC1165BB}" type="pres">
      <dgm:prSet presAssocID="{2FBB6049-F82A-4E40-BFDA-087F829A4E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18DF9B-F830-5A44-80A3-284396D344EB}" type="pres">
      <dgm:prSet presAssocID="{2FBB6049-F82A-4E40-BFDA-087F829A4EEA}" presName="negativeSpace" presStyleCnt="0"/>
      <dgm:spPr/>
    </dgm:pt>
    <dgm:pt modelId="{C11380E5-56CF-704A-9410-2595399ABD07}" type="pres">
      <dgm:prSet presAssocID="{2FBB6049-F82A-4E40-BFDA-087F829A4EEA}" presName="childText" presStyleLbl="conFgAcc1" presStyleIdx="0" presStyleCnt="2">
        <dgm:presLayoutVars>
          <dgm:bulletEnabled val="1"/>
        </dgm:presLayoutVars>
      </dgm:prSet>
      <dgm:spPr/>
    </dgm:pt>
    <dgm:pt modelId="{1FC18DB6-B94D-5043-A15E-FFB35528131D}" type="pres">
      <dgm:prSet presAssocID="{46895152-32B8-4988-AC24-C0E48F19BB73}" presName="spaceBetweenRectangles" presStyleCnt="0"/>
      <dgm:spPr/>
    </dgm:pt>
    <dgm:pt modelId="{1BC1C936-156A-3446-ACA1-41360CEECC4E}" type="pres">
      <dgm:prSet presAssocID="{EBF76F64-6F82-4169-9B93-68551A0C33BC}" presName="parentLin" presStyleCnt="0"/>
      <dgm:spPr/>
    </dgm:pt>
    <dgm:pt modelId="{A9DC04CD-013A-8B44-BBD9-6FC5DFF18DCF}" type="pres">
      <dgm:prSet presAssocID="{EBF76F64-6F82-4169-9B93-68551A0C33BC}" presName="parentLeftMargin" presStyleLbl="node1" presStyleIdx="0" presStyleCnt="2"/>
      <dgm:spPr/>
    </dgm:pt>
    <dgm:pt modelId="{C367FA53-0A57-804E-8A61-89A1FEAAFC15}" type="pres">
      <dgm:prSet presAssocID="{EBF76F64-6F82-4169-9B93-68551A0C33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E216DB-9092-3947-92DF-300C3B75006B}" type="pres">
      <dgm:prSet presAssocID="{EBF76F64-6F82-4169-9B93-68551A0C33BC}" presName="negativeSpace" presStyleCnt="0"/>
      <dgm:spPr/>
    </dgm:pt>
    <dgm:pt modelId="{C728C4CD-180C-344D-BC8B-DB2FEF0933B2}" type="pres">
      <dgm:prSet presAssocID="{EBF76F64-6F82-4169-9B93-68551A0C33B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7AEA2D-A16A-4162-9CCB-CF297DD02A10}" srcId="{CAEFE9CE-2C12-42CA-BBA5-629D12764DE5}" destId="{2FBB6049-F82A-4E40-BFDA-087F829A4EEA}" srcOrd="0" destOrd="0" parTransId="{3CB347AD-8005-4F5A-8C5F-B6E8C75CC265}" sibTransId="{46895152-32B8-4988-AC24-C0E48F19BB73}"/>
    <dgm:cxn modelId="{05C8452E-8845-BF48-8BEF-149D8519FBF8}" type="presOf" srcId="{EBF76F64-6F82-4169-9B93-68551A0C33BC}" destId="{C367FA53-0A57-804E-8A61-89A1FEAAFC15}" srcOrd="1" destOrd="0" presId="urn:microsoft.com/office/officeart/2005/8/layout/list1"/>
    <dgm:cxn modelId="{E62BE234-04BB-0941-81D0-F2C34CAF1A57}" type="presOf" srcId="{2FBB6049-F82A-4E40-BFDA-087F829A4EEA}" destId="{DDC5D075-A81C-6547-902B-F48D3FFCA33E}" srcOrd="0" destOrd="0" presId="urn:microsoft.com/office/officeart/2005/8/layout/list1"/>
    <dgm:cxn modelId="{89965839-DC19-411B-BEAB-F181534CDF6D}" srcId="{CAEFE9CE-2C12-42CA-BBA5-629D12764DE5}" destId="{EBF76F64-6F82-4169-9B93-68551A0C33BC}" srcOrd="1" destOrd="0" parTransId="{6EA1C878-B8BC-4C08-8EC6-0531F3F07DAA}" sibTransId="{0784DBDF-C0B8-4A08-85C8-753B2CECC653}"/>
    <dgm:cxn modelId="{86E21541-D105-3A4E-A1EE-0C3856E1BF2F}" type="presOf" srcId="{C57C756E-0354-42C7-B9BD-A59ADA1C7993}" destId="{C11380E5-56CF-704A-9410-2595399ABD07}" srcOrd="0" destOrd="1" presId="urn:microsoft.com/office/officeart/2005/8/layout/list1"/>
    <dgm:cxn modelId="{87EDBE6F-D5CC-4DAE-93B5-6BC59FAD4BC5}" srcId="{EBF76F64-6F82-4169-9B93-68551A0C33BC}" destId="{5CA14E2D-83D0-40ED-9E6A-B64C1EEE5672}" srcOrd="0" destOrd="0" parTransId="{3F9369AA-7D94-430E-8024-DAA09E5FE9B3}" sibTransId="{60D2C170-F045-4CB8-9785-63EFEB3ADFBB}"/>
    <dgm:cxn modelId="{614D7E7F-CDF3-4CBD-9BCB-50D373230E6E}" srcId="{EBF76F64-6F82-4169-9B93-68551A0C33BC}" destId="{BF7E9794-9918-429E-803F-AE10EB4ABB3C}" srcOrd="1" destOrd="0" parTransId="{1661012A-E4CD-4750-A840-8F01212491C0}" sibTransId="{1CEA9D19-FD7B-4480-BC44-0B0ACBE56B1A}"/>
    <dgm:cxn modelId="{B445B68D-ED56-4C4C-9C62-036B59B22363}" type="presOf" srcId="{BF7E9794-9918-429E-803F-AE10EB4ABB3C}" destId="{C728C4CD-180C-344D-BC8B-DB2FEF0933B2}" srcOrd="0" destOrd="1" presId="urn:microsoft.com/office/officeart/2005/8/layout/list1"/>
    <dgm:cxn modelId="{CD4BBCCE-DC72-CE4F-9DC9-192C08DFCDCD}" type="presOf" srcId="{5CA14E2D-83D0-40ED-9E6A-B64C1EEE5672}" destId="{C728C4CD-180C-344D-BC8B-DB2FEF0933B2}" srcOrd="0" destOrd="0" presId="urn:microsoft.com/office/officeart/2005/8/layout/list1"/>
    <dgm:cxn modelId="{A3FD51D0-8EA9-460B-909B-ED993F824E5F}" srcId="{2FBB6049-F82A-4E40-BFDA-087F829A4EEA}" destId="{C57C756E-0354-42C7-B9BD-A59ADA1C7993}" srcOrd="1" destOrd="0" parTransId="{3AD9FD2B-107F-45C7-8CA7-9E9CD6092F69}" sibTransId="{305E831F-68E7-4F01-AA9D-1CE4DB102C62}"/>
    <dgm:cxn modelId="{CE52B4D5-A457-2241-8367-39604A64C0E4}" type="presOf" srcId="{CAEFE9CE-2C12-42CA-BBA5-629D12764DE5}" destId="{6530B350-6BA7-0549-83EE-E62456721F0C}" srcOrd="0" destOrd="0" presId="urn:microsoft.com/office/officeart/2005/8/layout/list1"/>
    <dgm:cxn modelId="{8C09FEDF-D84A-AB4A-AAD5-175CCA333918}" type="presOf" srcId="{2FBB6049-F82A-4E40-BFDA-087F829A4EEA}" destId="{66AD960D-52CA-1944-9284-2856AC1165BB}" srcOrd="1" destOrd="0" presId="urn:microsoft.com/office/officeart/2005/8/layout/list1"/>
    <dgm:cxn modelId="{9957F7E9-A466-FB4D-8A64-67812EAF18CF}" type="presOf" srcId="{EBF76F64-6F82-4169-9B93-68551A0C33BC}" destId="{A9DC04CD-013A-8B44-BBD9-6FC5DFF18DCF}" srcOrd="0" destOrd="0" presId="urn:microsoft.com/office/officeart/2005/8/layout/list1"/>
    <dgm:cxn modelId="{C1A90DEB-F6C1-42F4-A010-DADE750ED1B0}" srcId="{2FBB6049-F82A-4E40-BFDA-087F829A4EEA}" destId="{AC1125DC-1CF3-4D1B-8C84-7406EC0E8463}" srcOrd="0" destOrd="0" parTransId="{6E14D012-3B9C-453F-BE2D-EF71BEE80AFD}" sibTransId="{66E76B88-8610-46C3-8690-39B06E6F0F4F}"/>
    <dgm:cxn modelId="{E6980CF5-3680-ED46-ADB3-678D07754A58}" type="presOf" srcId="{AC1125DC-1CF3-4D1B-8C84-7406EC0E8463}" destId="{C11380E5-56CF-704A-9410-2595399ABD07}" srcOrd="0" destOrd="0" presId="urn:microsoft.com/office/officeart/2005/8/layout/list1"/>
    <dgm:cxn modelId="{796B3279-1F63-2444-97CD-6E02466ADFF9}" type="presParOf" srcId="{6530B350-6BA7-0549-83EE-E62456721F0C}" destId="{947B1678-DA0A-7147-ACE2-CA934A9F4664}" srcOrd="0" destOrd="0" presId="urn:microsoft.com/office/officeart/2005/8/layout/list1"/>
    <dgm:cxn modelId="{D78E01A1-3F21-884D-986A-D382DC0FE6D1}" type="presParOf" srcId="{947B1678-DA0A-7147-ACE2-CA934A9F4664}" destId="{DDC5D075-A81C-6547-902B-F48D3FFCA33E}" srcOrd="0" destOrd="0" presId="urn:microsoft.com/office/officeart/2005/8/layout/list1"/>
    <dgm:cxn modelId="{2C396B5D-AB32-444D-90C1-89920773DB87}" type="presParOf" srcId="{947B1678-DA0A-7147-ACE2-CA934A9F4664}" destId="{66AD960D-52CA-1944-9284-2856AC1165BB}" srcOrd="1" destOrd="0" presId="urn:microsoft.com/office/officeart/2005/8/layout/list1"/>
    <dgm:cxn modelId="{0D3439DA-1C20-D949-895F-1908F4CBDF63}" type="presParOf" srcId="{6530B350-6BA7-0549-83EE-E62456721F0C}" destId="{5718DF9B-F830-5A44-80A3-284396D344EB}" srcOrd="1" destOrd="0" presId="urn:microsoft.com/office/officeart/2005/8/layout/list1"/>
    <dgm:cxn modelId="{CC007361-36F9-1745-8E94-E63C151849BE}" type="presParOf" srcId="{6530B350-6BA7-0549-83EE-E62456721F0C}" destId="{C11380E5-56CF-704A-9410-2595399ABD07}" srcOrd="2" destOrd="0" presId="urn:microsoft.com/office/officeart/2005/8/layout/list1"/>
    <dgm:cxn modelId="{7318AB48-A60D-3940-9E98-2B90C5E38508}" type="presParOf" srcId="{6530B350-6BA7-0549-83EE-E62456721F0C}" destId="{1FC18DB6-B94D-5043-A15E-FFB35528131D}" srcOrd="3" destOrd="0" presId="urn:microsoft.com/office/officeart/2005/8/layout/list1"/>
    <dgm:cxn modelId="{0BD07590-50CB-644A-80D5-DE1C24D7B18A}" type="presParOf" srcId="{6530B350-6BA7-0549-83EE-E62456721F0C}" destId="{1BC1C936-156A-3446-ACA1-41360CEECC4E}" srcOrd="4" destOrd="0" presId="urn:microsoft.com/office/officeart/2005/8/layout/list1"/>
    <dgm:cxn modelId="{9301F3BC-984D-CE4B-B392-54CB97B8326E}" type="presParOf" srcId="{1BC1C936-156A-3446-ACA1-41360CEECC4E}" destId="{A9DC04CD-013A-8B44-BBD9-6FC5DFF18DCF}" srcOrd="0" destOrd="0" presId="urn:microsoft.com/office/officeart/2005/8/layout/list1"/>
    <dgm:cxn modelId="{3EACDAE1-8676-E34E-9676-E4F7157CA3CD}" type="presParOf" srcId="{1BC1C936-156A-3446-ACA1-41360CEECC4E}" destId="{C367FA53-0A57-804E-8A61-89A1FEAAFC15}" srcOrd="1" destOrd="0" presId="urn:microsoft.com/office/officeart/2005/8/layout/list1"/>
    <dgm:cxn modelId="{6920B5D5-23CF-E14D-A100-7EDCEF217FFB}" type="presParOf" srcId="{6530B350-6BA7-0549-83EE-E62456721F0C}" destId="{C9E216DB-9092-3947-92DF-300C3B75006B}" srcOrd="5" destOrd="0" presId="urn:microsoft.com/office/officeart/2005/8/layout/list1"/>
    <dgm:cxn modelId="{7B9F661A-5A49-0F48-97B0-06E2B132D7BC}" type="presParOf" srcId="{6530B350-6BA7-0549-83EE-E62456721F0C}" destId="{C728C4CD-180C-344D-BC8B-DB2FEF0933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BF99E0-5923-46FD-8ABA-E7239BCD750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C08589-63A2-4303-B585-22514DE677F9}">
      <dgm:prSet/>
      <dgm:spPr/>
      <dgm:t>
        <a:bodyPr/>
        <a:lstStyle/>
        <a:p>
          <a:r>
            <a:rPr lang="en-IN"/>
            <a:t>The project successfully automates the process of resume screening and job categorization using NLP and machine learning. </a:t>
          </a:r>
          <a:endParaRPr lang="en-US"/>
        </a:p>
      </dgm:t>
    </dgm:pt>
    <dgm:pt modelId="{6CD78357-DE4A-43DC-A5FC-31FF8FFB8E7F}" type="parTrans" cxnId="{79FBC9E6-6E07-4CC6-AEEF-80C0663AF5C3}">
      <dgm:prSet/>
      <dgm:spPr/>
      <dgm:t>
        <a:bodyPr/>
        <a:lstStyle/>
        <a:p>
          <a:endParaRPr lang="en-US"/>
        </a:p>
      </dgm:t>
    </dgm:pt>
    <dgm:pt modelId="{1D3C42EE-A006-4A12-A7C8-4257998BF84E}" type="sibTrans" cxnId="{79FBC9E6-6E07-4CC6-AEEF-80C0663AF5C3}">
      <dgm:prSet/>
      <dgm:spPr/>
      <dgm:t>
        <a:bodyPr/>
        <a:lstStyle/>
        <a:p>
          <a:endParaRPr lang="en-US"/>
        </a:p>
      </dgm:t>
    </dgm:pt>
    <dgm:pt modelId="{9D9E6928-F072-4376-BEAB-E6A60AA5C65C}">
      <dgm:prSet/>
      <dgm:spPr/>
      <dgm:t>
        <a:bodyPr/>
        <a:lstStyle/>
        <a:p>
          <a:r>
            <a:rPr lang="en-IN"/>
            <a:t>It can help streamline recruitment processes by offering quick insights into job-relevant skills and resume-job match.</a:t>
          </a:r>
          <a:endParaRPr lang="en-US"/>
        </a:p>
      </dgm:t>
    </dgm:pt>
    <dgm:pt modelId="{026974A3-211C-479D-9F48-10841F58912A}" type="parTrans" cxnId="{50560879-ADCA-40C7-87EC-D35D0CC2CF6D}">
      <dgm:prSet/>
      <dgm:spPr/>
      <dgm:t>
        <a:bodyPr/>
        <a:lstStyle/>
        <a:p>
          <a:endParaRPr lang="en-US"/>
        </a:p>
      </dgm:t>
    </dgm:pt>
    <dgm:pt modelId="{571D049C-27BD-41E1-92BD-86FB81505D41}" type="sibTrans" cxnId="{50560879-ADCA-40C7-87EC-D35D0CC2CF6D}">
      <dgm:prSet/>
      <dgm:spPr/>
      <dgm:t>
        <a:bodyPr/>
        <a:lstStyle/>
        <a:p>
          <a:endParaRPr lang="en-US"/>
        </a:p>
      </dgm:t>
    </dgm:pt>
    <dgm:pt modelId="{1747497A-525D-394A-B399-5183FB44D802}" type="pres">
      <dgm:prSet presAssocID="{C1BF99E0-5923-46FD-8ABA-E7239BCD75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F285A-82E3-C642-9617-80B3A8284BE9}" type="pres">
      <dgm:prSet presAssocID="{A6C08589-63A2-4303-B585-22514DE677F9}" presName="hierRoot1" presStyleCnt="0"/>
      <dgm:spPr/>
    </dgm:pt>
    <dgm:pt modelId="{5D888545-1177-AC49-BE51-4051F470831E}" type="pres">
      <dgm:prSet presAssocID="{A6C08589-63A2-4303-B585-22514DE677F9}" presName="composite" presStyleCnt="0"/>
      <dgm:spPr/>
    </dgm:pt>
    <dgm:pt modelId="{624586AC-920C-974A-95EF-67789C96BB09}" type="pres">
      <dgm:prSet presAssocID="{A6C08589-63A2-4303-B585-22514DE677F9}" presName="background" presStyleLbl="node0" presStyleIdx="0" presStyleCnt="2"/>
      <dgm:spPr/>
    </dgm:pt>
    <dgm:pt modelId="{5DA6FB72-23F4-F14C-9F8F-4912B0D1B671}" type="pres">
      <dgm:prSet presAssocID="{A6C08589-63A2-4303-B585-22514DE677F9}" presName="text" presStyleLbl="fgAcc0" presStyleIdx="0" presStyleCnt="2">
        <dgm:presLayoutVars>
          <dgm:chPref val="3"/>
        </dgm:presLayoutVars>
      </dgm:prSet>
      <dgm:spPr/>
    </dgm:pt>
    <dgm:pt modelId="{0F6DE333-39E7-8348-AF16-47AD854EA4E8}" type="pres">
      <dgm:prSet presAssocID="{A6C08589-63A2-4303-B585-22514DE677F9}" presName="hierChild2" presStyleCnt="0"/>
      <dgm:spPr/>
    </dgm:pt>
    <dgm:pt modelId="{AAD4650B-DD6E-5146-9C4B-984168A92437}" type="pres">
      <dgm:prSet presAssocID="{9D9E6928-F072-4376-BEAB-E6A60AA5C65C}" presName="hierRoot1" presStyleCnt="0"/>
      <dgm:spPr/>
    </dgm:pt>
    <dgm:pt modelId="{A0425F61-1CA9-0247-8393-1743D614A3D4}" type="pres">
      <dgm:prSet presAssocID="{9D9E6928-F072-4376-BEAB-E6A60AA5C65C}" presName="composite" presStyleCnt="0"/>
      <dgm:spPr/>
    </dgm:pt>
    <dgm:pt modelId="{446ED15D-3AB7-654C-849E-7EB4CE24765E}" type="pres">
      <dgm:prSet presAssocID="{9D9E6928-F072-4376-BEAB-E6A60AA5C65C}" presName="background" presStyleLbl="node0" presStyleIdx="1" presStyleCnt="2"/>
      <dgm:spPr/>
    </dgm:pt>
    <dgm:pt modelId="{4F1D0DAA-2CC1-A44D-AB3E-1BAC34B969BB}" type="pres">
      <dgm:prSet presAssocID="{9D9E6928-F072-4376-BEAB-E6A60AA5C65C}" presName="text" presStyleLbl="fgAcc0" presStyleIdx="1" presStyleCnt="2">
        <dgm:presLayoutVars>
          <dgm:chPref val="3"/>
        </dgm:presLayoutVars>
      </dgm:prSet>
      <dgm:spPr/>
    </dgm:pt>
    <dgm:pt modelId="{849AC0ED-4B79-5141-9C56-E87D9F715695}" type="pres">
      <dgm:prSet presAssocID="{9D9E6928-F072-4376-BEAB-E6A60AA5C65C}" presName="hierChild2" presStyleCnt="0"/>
      <dgm:spPr/>
    </dgm:pt>
  </dgm:ptLst>
  <dgm:cxnLst>
    <dgm:cxn modelId="{EFB6C513-A93E-9646-A107-A2782FA4B794}" type="presOf" srcId="{C1BF99E0-5923-46FD-8ABA-E7239BCD750A}" destId="{1747497A-525D-394A-B399-5183FB44D802}" srcOrd="0" destOrd="0" presId="urn:microsoft.com/office/officeart/2005/8/layout/hierarchy1"/>
    <dgm:cxn modelId="{43B07741-5E02-D44A-AA8B-F20489FD926B}" type="presOf" srcId="{9D9E6928-F072-4376-BEAB-E6A60AA5C65C}" destId="{4F1D0DAA-2CC1-A44D-AB3E-1BAC34B969BB}" srcOrd="0" destOrd="0" presId="urn:microsoft.com/office/officeart/2005/8/layout/hierarchy1"/>
    <dgm:cxn modelId="{50560879-ADCA-40C7-87EC-D35D0CC2CF6D}" srcId="{C1BF99E0-5923-46FD-8ABA-E7239BCD750A}" destId="{9D9E6928-F072-4376-BEAB-E6A60AA5C65C}" srcOrd="1" destOrd="0" parTransId="{026974A3-211C-479D-9F48-10841F58912A}" sibTransId="{571D049C-27BD-41E1-92BD-86FB81505D41}"/>
    <dgm:cxn modelId="{49977591-8079-0144-8089-1E9E2029322B}" type="presOf" srcId="{A6C08589-63A2-4303-B585-22514DE677F9}" destId="{5DA6FB72-23F4-F14C-9F8F-4912B0D1B671}" srcOrd="0" destOrd="0" presId="urn:microsoft.com/office/officeart/2005/8/layout/hierarchy1"/>
    <dgm:cxn modelId="{79FBC9E6-6E07-4CC6-AEEF-80C0663AF5C3}" srcId="{C1BF99E0-5923-46FD-8ABA-E7239BCD750A}" destId="{A6C08589-63A2-4303-B585-22514DE677F9}" srcOrd="0" destOrd="0" parTransId="{6CD78357-DE4A-43DC-A5FC-31FF8FFB8E7F}" sibTransId="{1D3C42EE-A006-4A12-A7C8-4257998BF84E}"/>
    <dgm:cxn modelId="{AE413F32-AC87-A148-8855-B3A4E61DBEEE}" type="presParOf" srcId="{1747497A-525D-394A-B399-5183FB44D802}" destId="{0C2F285A-82E3-C642-9617-80B3A8284BE9}" srcOrd="0" destOrd="0" presId="urn:microsoft.com/office/officeart/2005/8/layout/hierarchy1"/>
    <dgm:cxn modelId="{30DD3820-2817-B54F-9D13-83383D039978}" type="presParOf" srcId="{0C2F285A-82E3-C642-9617-80B3A8284BE9}" destId="{5D888545-1177-AC49-BE51-4051F470831E}" srcOrd="0" destOrd="0" presId="urn:microsoft.com/office/officeart/2005/8/layout/hierarchy1"/>
    <dgm:cxn modelId="{BD3F678E-1E83-C842-BBF5-842B9D8C5D18}" type="presParOf" srcId="{5D888545-1177-AC49-BE51-4051F470831E}" destId="{624586AC-920C-974A-95EF-67789C96BB09}" srcOrd="0" destOrd="0" presId="urn:microsoft.com/office/officeart/2005/8/layout/hierarchy1"/>
    <dgm:cxn modelId="{9E5AC5C3-DED6-AF4F-B204-6A44AEE13989}" type="presParOf" srcId="{5D888545-1177-AC49-BE51-4051F470831E}" destId="{5DA6FB72-23F4-F14C-9F8F-4912B0D1B671}" srcOrd="1" destOrd="0" presId="urn:microsoft.com/office/officeart/2005/8/layout/hierarchy1"/>
    <dgm:cxn modelId="{76B69090-96F0-6847-B788-936221E7C4AC}" type="presParOf" srcId="{0C2F285A-82E3-C642-9617-80B3A8284BE9}" destId="{0F6DE333-39E7-8348-AF16-47AD854EA4E8}" srcOrd="1" destOrd="0" presId="urn:microsoft.com/office/officeart/2005/8/layout/hierarchy1"/>
    <dgm:cxn modelId="{8C2E7925-0D93-974C-BF44-963A40796B38}" type="presParOf" srcId="{1747497A-525D-394A-B399-5183FB44D802}" destId="{AAD4650B-DD6E-5146-9C4B-984168A92437}" srcOrd="1" destOrd="0" presId="urn:microsoft.com/office/officeart/2005/8/layout/hierarchy1"/>
    <dgm:cxn modelId="{46445085-C04C-BA4F-B66E-42C73FD695E7}" type="presParOf" srcId="{AAD4650B-DD6E-5146-9C4B-984168A92437}" destId="{A0425F61-1CA9-0247-8393-1743D614A3D4}" srcOrd="0" destOrd="0" presId="urn:microsoft.com/office/officeart/2005/8/layout/hierarchy1"/>
    <dgm:cxn modelId="{8BD438AB-B2FC-8E41-BA8B-225516F7283F}" type="presParOf" srcId="{A0425F61-1CA9-0247-8393-1743D614A3D4}" destId="{446ED15D-3AB7-654C-849E-7EB4CE24765E}" srcOrd="0" destOrd="0" presId="urn:microsoft.com/office/officeart/2005/8/layout/hierarchy1"/>
    <dgm:cxn modelId="{4F045081-24A7-2B44-B099-2C98D22BACF1}" type="presParOf" srcId="{A0425F61-1CA9-0247-8393-1743D614A3D4}" destId="{4F1D0DAA-2CC1-A44D-AB3E-1BAC34B969BB}" srcOrd="1" destOrd="0" presId="urn:microsoft.com/office/officeart/2005/8/layout/hierarchy1"/>
    <dgm:cxn modelId="{345FAC0A-179F-7C4E-A081-BDECF4318140}" type="presParOf" srcId="{AAD4650B-DD6E-5146-9C4B-984168A92437}" destId="{849AC0ED-4B79-5141-9C56-E87D9F7156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E406-388F-4B26-9088-33B01178E6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E93720B-9FCC-4C0A-B6E8-0BB5DCA19445}">
      <dgm:prSet/>
      <dgm:spPr/>
      <dgm:t>
        <a:bodyPr/>
        <a:lstStyle/>
        <a:p>
          <a:r>
            <a:rPr lang="en-IN" b="1"/>
            <a:t>Resume uploading and Parsing: </a:t>
          </a:r>
          <a:endParaRPr lang="en-US"/>
        </a:p>
      </dgm:t>
    </dgm:pt>
    <dgm:pt modelId="{56ECB988-92D3-4218-A8BF-4F965ABCDFB1}" type="parTrans" cxnId="{55FF9903-80CA-422E-8354-45228A5F8FF4}">
      <dgm:prSet/>
      <dgm:spPr/>
      <dgm:t>
        <a:bodyPr/>
        <a:lstStyle/>
        <a:p>
          <a:endParaRPr lang="en-US"/>
        </a:p>
      </dgm:t>
    </dgm:pt>
    <dgm:pt modelId="{675DAA2A-139B-4746-8E71-AEE759C9D897}" type="sibTrans" cxnId="{55FF9903-80CA-422E-8354-45228A5F8FF4}">
      <dgm:prSet/>
      <dgm:spPr/>
      <dgm:t>
        <a:bodyPr/>
        <a:lstStyle/>
        <a:p>
          <a:endParaRPr lang="en-US"/>
        </a:p>
      </dgm:t>
    </dgm:pt>
    <dgm:pt modelId="{0B429C15-6BFC-4316-B092-121A9418729F}">
      <dgm:prSet/>
      <dgm:spPr/>
      <dgm:t>
        <a:bodyPr/>
        <a:lstStyle/>
        <a:p>
          <a:r>
            <a:rPr lang="en-IN"/>
            <a:t>Users can upload resumes in PDF or DOCX format. </a:t>
          </a:r>
          <a:endParaRPr lang="en-US"/>
        </a:p>
      </dgm:t>
    </dgm:pt>
    <dgm:pt modelId="{3CE6A480-35B0-4F36-92BD-D65A9D06E89F}" type="parTrans" cxnId="{2A519DC7-BC49-4682-BDA8-762AA444DC67}">
      <dgm:prSet/>
      <dgm:spPr/>
      <dgm:t>
        <a:bodyPr/>
        <a:lstStyle/>
        <a:p>
          <a:endParaRPr lang="en-US"/>
        </a:p>
      </dgm:t>
    </dgm:pt>
    <dgm:pt modelId="{F7593228-4616-4732-A7F5-0B630F976AF6}" type="sibTrans" cxnId="{2A519DC7-BC49-4682-BDA8-762AA444DC67}">
      <dgm:prSet/>
      <dgm:spPr/>
      <dgm:t>
        <a:bodyPr/>
        <a:lstStyle/>
        <a:p>
          <a:endParaRPr lang="en-US"/>
        </a:p>
      </dgm:t>
    </dgm:pt>
    <dgm:pt modelId="{E1450084-1571-40BD-B40D-5E30F3023EE2}">
      <dgm:prSet/>
      <dgm:spPr/>
      <dgm:t>
        <a:bodyPr/>
        <a:lstStyle/>
        <a:p>
          <a:r>
            <a:rPr lang="en-IN"/>
            <a:t>Extract text from resumes using PyPDF2 and python-docx.</a:t>
          </a:r>
          <a:endParaRPr lang="en-US"/>
        </a:p>
      </dgm:t>
    </dgm:pt>
    <dgm:pt modelId="{66488E16-699E-43F6-B439-99EEFBAE1CE0}" type="parTrans" cxnId="{842D8723-EF8B-45DA-982F-6559A35FD9D8}">
      <dgm:prSet/>
      <dgm:spPr/>
      <dgm:t>
        <a:bodyPr/>
        <a:lstStyle/>
        <a:p>
          <a:endParaRPr lang="en-US"/>
        </a:p>
      </dgm:t>
    </dgm:pt>
    <dgm:pt modelId="{A846B965-D656-4987-AFD8-AD2B04F7EFEF}" type="sibTrans" cxnId="{842D8723-EF8B-45DA-982F-6559A35FD9D8}">
      <dgm:prSet/>
      <dgm:spPr/>
      <dgm:t>
        <a:bodyPr/>
        <a:lstStyle/>
        <a:p>
          <a:endParaRPr lang="en-US"/>
        </a:p>
      </dgm:t>
    </dgm:pt>
    <dgm:pt modelId="{E6D8450A-3DD1-4A31-BA6E-E72FE1D152BA}">
      <dgm:prSet/>
      <dgm:spPr/>
      <dgm:t>
        <a:bodyPr/>
        <a:lstStyle/>
        <a:p>
          <a:r>
            <a:rPr lang="en-IN" b="1"/>
            <a:t>Text Processing:</a:t>
          </a:r>
          <a:endParaRPr lang="en-US"/>
        </a:p>
      </dgm:t>
    </dgm:pt>
    <dgm:pt modelId="{C2479051-B167-4A31-8E53-ABC31D7429A3}" type="parTrans" cxnId="{C5AB3433-3EA9-4F1B-95B1-9F3F57BDE4D9}">
      <dgm:prSet/>
      <dgm:spPr/>
      <dgm:t>
        <a:bodyPr/>
        <a:lstStyle/>
        <a:p>
          <a:endParaRPr lang="en-US"/>
        </a:p>
      </dgm:t>
    </dgm:pt>
    <dgm:pt modelId="{20AB3054-906B-4F5C-826A-E3A64FF171D9}" type="sibTrans" cxnId="{C5AB3433-3EA9-4F1B-95B1-9F3F57BDE4D9}">
      <dgm:prSet/>
      <dgm:spPr/>
      <dgm:t>
        <a:bodyPr/>
        <a:lstStyle/>
        <a:p>
          <a:endParaRPr lang="en-US"/>
        </a:p>
      </dgm:t>
    </dgm:pt>
    <dgm:pt modelId="{099D26B5-A8E8-4AB1-A8AD-6C98A418E64C}">
      <dgm:prSet/>
      <dgm:spPr/>
      <dgm:t>
        <a:bodyPr/>
        <a:lstStyle/>
        <a:p>
          <a:r>
            <a:rPr lang="en-IN"/>
            <a:t>Clean and process text (lowercasing, stopword removal, stemming).</a:t>
          </a:r>
          <a:endParaRPr lang="en-US"/>
        </a:p>
      </dgm:t>
    </dgm:pt>
    <dgm:pt modelId="{8C1232F8-6D16-47A7-8078-8A29FB70DDF4}" type="parTrans" cxnId="{1EE256B5-AF9C-4FFF-96D1-3203CC8F90A6}">
      <dgm:prSet/>
      <dgm:spPr/>
      <dgm:t>
        <a:bodyPr/>
        <a:lstStyle/>
        <a:p>
          <a:endParaRPr lang="en-US"/>
        </a:p>
      </dgm:t>
    </dgm:pt>
    <dgm:pt modelId="{DBA929C4-6ABA-4B38-9227-D86BC7F260F8}" type="sibTrans" cxnId="{1EE256B5-AF9C-4FFF-96D1-3203CC8F90A6}">
      <dgm:prSet/>
      <dgm:spPr/>
      <dgm:t>
        <a:bodyPr/>
        <a:lstStyle/>
        <a:p>
          <a:endParaRPr lang="en-US"/>
        </a:p>
      </dgm:t>
    </dgm:pt>
    <dgm:pt modelId="{54A8E159-811C-4328-8DA6-A28C425B2921}">
      <dgm:prSet/>
      <dgm:spPr/>
      <dgm:t>
        <a:bodyPr/>
        <a:lstStyle/>
        <a:p>
          <a:r>
            <a:rPr lang="en-IN" b="1"/>
            <a:t>Skill Extraction: </a:t>
          </a:r>
          <a:endParaRPr lang="en-US"/>
        </a:p>
      </dgm:t>
    </dgm:pt>
    <dgm:pt modelId="{81601F48-BAD3-4BD3-ADF0-E46CBCABBCC9}" type="parTrans" cxnId="{19B91306-F0A9-4440-953A-B9C841D59DC3}">
      <dgm:prSet/>
      <dgm:spPr/>
      <dgm:t>
        <a:bodyPr/>
        <a:lstStyle/>
        <a:p>
          <a:endParaRPr lang="en-US"/>
        </a:p>
      </dgm:t>
    </dgm:pt>
    <dgm:pt modelId="{E803F9DF-41DB-459E-A6DF-36900AE37CDB}" type="sibTrans" cxnId="{19B91306-F0A9-4440-953A-B9C841D59DC3}">
      <dgm:prSet/>
      <dgm:spPr/>
      <dgm:t>
        <a:bodyPr/>
        <a:lstStyle/>
        <a:p>
          <a:endParaRPr lang="en-US"/>
        </a:p>
      </dgm:t>
    </dgm:pt>
    <dgm:pt modelId="{5BAAAD3A-278E-4B18-B551-20E7CA405634}">
      <dgm:prSet/>
      <dgm:spPr/>
      <dgm:t>
        <a:bodyPr/>
        <a:lstStyle/>
        <a:p>
          <a:r>
            <a:rPr lang="en-IN"/>
            <a:t>Extract skills from resumes using both fuzzy matching and spaCy-based Named Entity Recognition (NER).</a:t>
          </a:r>
          <a:endParaRPr lang="en-US"/>
        </a:p>
      </dgm:t>
    </dgm:pt>
    <dgm:pt modelId="{B6C04061-2D0A-4D4F-8BF0-7B2E5E63647D}" type="parTrans" cxnId="{EF6A4AD2-AD75-4617-861B-2AED032B3BA1}">
      <dgm:prSet/>
      <dgm:spPr/>
      <dgm:t>
        <a:bodyPr/>
        <a:lstStyle/>
        <a:p>
          <a:endParaRPr lang="en-US"/>
        </a:p>
      </dgm:t>
    </dgm:pt>
    <dgm:pt modelId="{6E8C4F20-CC00-4F15-8D0A-423C3E4A2750}" type="sibTrans" cxnId="{EF6A4AD2-AD75-4617-861B-2AED032B3BA1}">
      <dgm:prSet/>
      <dgm:spPr/>
      <dgm:t>
        <a:bodyPr/>
        <a:lstStyle/>
        <a:p>
          <a:endParaRPr lang="en-US"/>
        </a:p>
      </dgm:t>
    </dgm:pt>
    <dgm:pt modelId="{995D9A2E-C031-418B-819C-44894910507A}">
      <dgm:prSet/>
      <dgm:spPr/>
      <dgm:t>
        <a:bodyPr/>
        <a:lstStyle/>
        <a:p>
          <a:r>
            <a:rPr lang="en-IN" b="1"/>
            <a:t>Job Matching Score: </a:t>
          </a:r>
          <a:endParaRPr lang="en-US"/>
        </a:p>
      </dgm:t>
    </dgm:pt>
    <dgm:pt modelId="{3DA90CA9-AB3B-432F-9F9F-5F1EDEF5024C}" type="parTrans" cxnId="{71665F45-544D-42CC-93B1-0FFC497A7714}">
      <dgm:prSet/>
      <dgm:spPr/>
      <dgm:t>
        <a:bodyPr/>
        <a:lstStyle/>
        <a:p>
          <a:endParaRPr lang="en-US"/>
        </a:p>
      </dgm:t>
    </dgm:pt>
    <dgm:pt modelId="{4AFBF534-A5E7-41D3-BAC1-237B3A1E4932}" type="sibTrans" cxnId="{71665F45-544D-42CC-93B1-0FFC497A7714}">
      <dgm:prSet/>
      <dgm:spPr/>
      <dgm:t>
        <a:bodyPr/>
        <a:lstStyle/>
        <a:p>
          <a:endParaRPr lang="en-US"/>
        </a:p>
      </dgm:t>
    </dgm:pt>
    <dgm:pt modelId="{B2B5854C-3DDB-40A9-B53E-36EBA7E67D66}">
      <dgm:prSet/>
      <dgm:spPr/>
      <dgm:t>
        <a:bodyPr/>
        <a:lstStyle/>
        <a:p>
          <a:r>
            <a:rPr lang="en-IN"/>
            <a:t>Calculate job description match score based on shared words between resume and job description.</a:t>
          </a:r>
          <a:endParaRPr lang="en-US"/>
        </a:p>
      </dgm:t>
    </dgm:pt>
    <dgm:pt modelId="{3DB5E916-AC8C-4204-93AC-897D6676D6F5}" type="parTrans" cxnId="{3DAC8EBA-EF82-4154-8E40-028DF5C22207}">
      <dgm:prSet/>
      <dgm:spPr/>
      <dgm:t>
        <a:bodyPr/>
        <a:lstStyle/>
        <a:p>
          <a:endParaRPr lang="en-US"/>
        </a:p>
      </dgm:t>
    </dgm:pt>
    <dgm:pt modelId="{A7753809-D2E1-420B-A952-B08A5E16BE8C}" type="sibTrans" cxnId="{3DAC8EBA-EF82-4154-8E40-028DF5C22207}">
      <dgm:prSet/>
      <dgm:spPr/>
      <dgm:t>
        <a:bodyPr/>
        <a:lstStyle/>
        <a:p>
          <a:endParaRPr lang="en-US"/>
        </a:p>
      </dgm:t>
    </dgm:pt>
    <dgm:pt modelId="{1FB02B85-9F66-4DF8-AE8C-2348E143DFE7}" type="pres">
      <dgm:prSet presAssocID="{F66FE406-388F-4B26-9088-33B01178E698}" presName="root" presStyleCnt="0">
        <dgm:presLayoutVars>
          <dgm:dir/>
          <dgm:resizeHandles val="exact"/>
        </dgm:presLayoutVars>
      </dgm:prSet>
      <dgm:spPr/>
    </dgm:pt>
    <dgm:pt modelId="{6FD265F6-D8FC-4AA0-A60E-B32C5AA0296C}" type="pres">
      <dgm:prSet presAssocID="{3E93720B-9FCC-4C0A-B6E8-0BB5DCA19445}" presName="compNode" presStyleCnt="0"/>
      <dgm:spPr/>
    </dgm:pt>
    <dgm:pt modelId="{9782F218-29FF-4251-9DD9-C409361732E7}" type="pres">
      <dgm:prSet presAssocID="{3E93720B-9FCC-4C0A-B6E8-0BB5DCA19445}" presName="bgRect" presStyleLbl="bgShp" presStyleIdx="0" presStyleCnt="4"/>
      <dgm:spPr/>
    </dgm:pt>
    <dgm:pt modelId="{C2611462-D0D7-411B-A349-C563A3E69721}" type="pres">
      <dgm:prSet presAssocID="{3E93720B-9FCC-4C0A-B6E8-0BB5DCA194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D4A0B93-1F2B-4449-8344-31FDD5F90AAC}" type="pres">
      <dgm:prSet presAssocID="{3E93720B-9FCC-4C0A-B6E8-0BB5DCA19445}" presName="spaceRect" presStyleCnt="0"/>
      <dgm:spPr/>
    </dgm:pt>
    <dgm:pt modelId="{C8E7D793-F028-4BE0-83D9-BF57902A515E}" type="pres">
      <dgm:prSet presAssocID="{3E93720B-9FCC-4C0A-B6E8-0BB5DCA19445}" presName="parTx" presStyleLbl="revTx" presStyleIdx="0" presStyleCnt="8">
        <dgm:presLayoutVars>
          <dgm:chMax val="0"/>
          <dgm:chPref val="0"/>
        </dgm:presLayoutVars>
      </dgm:prSet>
      <dgm:spPr/>
    </dgm:pt>
    <dgm:pt modelId="{56B43A74-5B9F-4585-8523-E5D382D4D9BE}" type="pres">
      <dgm:prSet presAssocID="{3E93720B-9FCC-4C0A-B6E8-0BB5DCA19445}" presName="desTx" presStyleLbl="revTx" presStyleIdx="1" presStyleCnt="8" custScaleY="96958" custLinFactNeighborX="59" custLinFactNeighborY="897">
        <dgm:presLayoutVars/>
      </dgm:prSet>
      <dgm:spPr/>
    </dgm:pt>
    <dgm:pt modelId="{E40915BA-899E-415B-8AB4-3AC92B9606B0}" type="pres">
      <dgm:prSet presAssocID="{675DAA2A-139B-4746-8E71-AEE759C9D897}" presName="sibTrans" presStyleCnt="0"/>
      <dgm:spPr/>
    </dgm:pt>
    <dgm:pt modelId="{D31EDB86-13D6-4B0B-8630-0B70865B9D73}" type="pres">
      <dgm:prSet presAssocID="{E6D8450A-3DD1-4A31-BA6E-E72FE1D152BA}" presName="compNode" presStyleCnt="0"/>
      <dgm:spPr/>
    </dgm:pt>
    <dgm:pt modelId="{5DD47E0F-4B03-4635-9ABC-A4A7CFC92374}" type="pres">
      <dgm:prSet presAssocID="{E6D8450A-3DD1-4A31-BA6E-E72FE1D152BA}" presName="bgRect" presStyleLbl="bgShp" presStyleIdx="1" presStyleCnt="4"/>
      <dgm:spPr/>
    </dgm:pt>
    <dgm:pt modelId="{F89C7419-6E3A-4C5E-A9C7-6785CCAF92A5}" type="pres">
      <dgm:prSet presAssocID="{E6D8450A-3DD1-4A31-BA6E-E72FE1D152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F74E852-7601-48C5-88AB-4FAC0FDF714C}" type="pres">
      <dgm:prSet presAssocID="{E6D8450A-3DD1-4A31-BA6E-E72FE1D152BA}" presName="spaceRect" presStyleCnt="0"/>
      <dgm:spPr/>
    </dgm:pt>
    <dgm:pt modelId="{164D844D-7E01-4C50-A3B3-7AC9E5985AC7}" type="pres">
      <dgm:prSet presAssocID="{E6D8450A-3DD1-4A31-BA6E-E72FE1D152BA}" presName="parTx" presStyleLbl="revTx" presStyleIdx="2" presStyleCnt="8">
        <dgm:presLayoutVars>
          <dgm:chMax val="0"/>
          <dgm:chPref val="0"/>
        </dgm:presLayoutVars>
      </dgm:prSet>
      <dgm:spPr/>
    </dgm:pt>
    <dgm:pt modelId="{EAF49986-2C56-448E-865F-7FB5CD86A44B}" type="pres">
      <dgm:prSet presAssocID="{E6D8450A-3DD1-4A31-BA6E-E72FE1D152BA}" presName="desTx" presStyleLbl="revTx" presStyleIdx="3" presStyleCnt="8">
        <dgm:presLayoutVars/>
      </dgm:prSet>
      <dgm:spPr/>
    </dgm:pt>
    <dgm:pt modelId="{07FBE03B-A0ED-4110-B742-F6A246C275BB}" type="pres">
      <dgm:prSet presAssocID="{20AB3054-906B-4F5C-826A-E3A64FF171D9}" presName="sibTrans" presStyleCnt="0"/>
      <dgm:spPr/>
    </dgm:pt>
    <dgm:pt modelId="{62A95B17-D69F-4DD3-9FA0-B96D019D6E49}" type="pres">
      <dgm:prSet presAssocID="{54A8E159-811C-4328-8DA6-A28C425B2921}" presName="compNode" presStyleCnt="0"/>
      <dgm:spPr/>
    </dgm:pt>
    <dgm:pt modelId="{67468268-6636-4689-9DE7-7A9EF0773D2A}" type="pres">
      <dgm:prSet presAssocID="{54A8E159-811C-4328-8DA6-A28C425B2921}" presName="bgRect" presStyleLbl="bgShp" presStyleIdx="2" presStyleCnt="4"/>
      <dgm:spPr/>
    </dgm:pt>
    <dgm:pt modelId="{992515EA-6B68-4F32-839F-2AB4C6D115AE}" type="pres">
      <dgm:prSet presAssocID="{54A8E159-811C-4328-8DA6-A28C425B29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0FE8865-F28C-4133-BE4C-9BEE59A8CDD3}" type="pres">
      <dgm:prSet presAssocID="{54A8E159-811C-4328-8DA6-A28C425B2921}" presName="spaceRect" presStyleCnt="0"/>
      <dgm:spPr/>
    </dgm:pt>
    <dgm:pt modelId="{E373F77F-38D3-4FB8-A139-4C1CA66C4E03}" type="pres">
      <dgm:prSet presAssocID="{54A8E159-811C-4328-8DA6-A28C425B2921}" presName="parTx" presStyleLbl="revTx" presStyleIdx="4" presStyleCnt="8">
        <dgm:presLayoutVars>
          <dgm:chMax val="0"/>
          <dgm:chPref val="0"/>
        </dgm:presLayoutVars>
      </dgm:prSet>
      <dgm:spPr/>
    </dgm:pt>
    <dgm:pt modelId="{BEC2A563-1229-448F-9552-6DBA4D1017B9}" type="pres">
      <dgm:prSet presAssocID="{54A8E159-811C-4328-8DA6-A28C425B2921}" presName="desTx" presStyleLbl="revTx" presStyleIdx="5" presStyleCnt="8">
        <dgm:presLayoutVars/>
      </dgm:prSet>
      <dgm:spPr/>
    </dgm:pt>
    <dgm:pt modelId="{6F700DBB-FD2F-4302-A6BE-8E5B7323BB5C}" type="pres">
      <dgm:prSet presAssocID="{E803F9DF-41DB-459E-A6DF-36900AE37CDB}" presName="sibTrans" presStyleCnt="0"/>
      <dgm:spPr/>
    </dgm:pt>
    <dgm:pt modelId="{015F0AA2-623B-4D91-A10E-0B2CB7FD0DDD}" type="pres">
      <dgm:prSet presAssocID="{995D9A2E-C031-418B-819C-44894910507A}" presName="compNode" presStyleCnt="0"/>
      <dgm:spPr/>
    </dgm:pt>
    <dgm:pt modelId="{A191FBBF-B416-46C2-9251-37F7500965A7}" type="pres">
      <dgm:prSet presAssocID="{995D9A2E-C031-418B-819C-44894910507A}" presName="bgRect" presStyleLbl="bgShp" presStyleIdx="3" presStyleCnt="4"/>
      <dgm:spPr/>
    </dgm:pt>
    <dgm:pt modelId="{1169223A-05AB-4E06-B148-F1A2ED0BC635}" type="pres">
      <dgm:prSet presAssocID="{995D9A2E-C031-418B-819C-4489491050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68C02E1-5D6A-4C97-9105-AE3D34ED0E72}" type="pres">
      <dgm:prSet presAssocID="{995D9A2E-C031-418B-819C-44894910507A}" presName="spaceRect" presStyleCnt="0"/>
      <dgm:spPr/>
    </dgm:pt>
    <dgm:pt modelId="{07741FE1-858E-4905-A3E1-81A7F7DBB185}" type="pres">
      <dgm:prSet presAssocID="{995D9A2E-C031-418B-819C-44894910507A}" presName="parTx" presStyleLbl="revTx" presStyleIdx="6" presStyleCnt="8">
        <dgm:presLayoutVars>
          <dgm:chMax val="0"/>
          <dgm:chPref val="0"/>
        </dgm:presLayoutVars>
      </dgm:prSet>
      <dgm:spPr/>
    </dgm:pt>
    <dgm:pt modelId="{E463C1D2-1C2A-4F41-A817-C186E8401628}" type="pres">
      <dgm:prSet presAssocID="{995D9A2E-C031-418B-819C-44894910507A}" presName="desTx" presStyleLbl="revTx" presStyleIdx="7" presStyleCnt="8">
        <dgm:presLayoutVars/>
      </dgm:prSet>
      <dgm:spPr/>
    </dgm:pt>
  </dgm:ptLst>
  <dgm:cxnLst>
    <dgm:cxn modelId="{55FF9903-80CA-422E-8354-45228A5F8FF4}" srcId="{F66FE406-388F-4B26-9088-33B01178E698}" destId="{3E93720B-9FCC-4C0A-B6E8-0BB5DCA19445}" srcOrd="0" destOrd="0" parTransId="{56ECB988-92D3-4218-A8BF-4F965ABCDFB1}" sibTransId="{675DAA2A-139B-4746-8E71-AEE759C9D897}"/>
    <dgm:cxn modelId="{19B91306-F0A9-4440-953A-B9C841D59DC3}" srcId="{F66FE406-388F-4B26-9088-33B01178E698}" destId="{54A8E159-811C-4328-8DA6-A28C425B2921}" srcOrd="2" destOrd="0" parTransId="{81601F48-BAD3-4BD3-ADF0-E46CBCABBCC9}" sibTransId="{E803F9DF-41DB-459E-A6DF-36900AE37CDB}"/>
    <dgm:cxn modelId="{810E950A-89F2-5148-B849-7770EC70A1D8}" type="presOf" srcId="{995D9A2E-C031-418B-819C-44894910507A}" destId="{07741FE1-858E-4905-A3E1-81A7F7DBB185}" srcOrd="0" destOrd="0" presId="urn:microsoft.com/office/officeart/2018/2/layout/IconVerticalSolidList"/>
    <dgm:cxn modelId="{842D8723-EF8B-45DA-982F-6559A35FD9D8}" srcId="{3E93720B-9FCC-4C0A-B6E8-0BB5DCA19445}" destId="{E1450084-1571-40BD-B40D-5E30F3023EE2}" srcOrd="1" destOrd="0" parTransId="{66488E16-699E-43F6-B439-99EEFBAE1CE0}" sibTransId="{A846B965-D656-4987-AFD8-AD2B04F7EFEF}"/>
    <dgm:cxn modelId="{C5AB3433-3EA9-4F1B-95B1-9F3F57BDE4D9}" srcId="{F66FE406-388F-4B26-9088-33B01178E698}" destId="{E6D8450A-3DD1-4A31-BA6E-E72FE1D152BA}" srcOrd="1" destOrd="0" parTransId="{C2479051-B167-4A31-8E53-ABC31D7429A3}" sibTransId="{20AB3054-906B-4F5C-826A-E3A64FF171D9}"/>
    <dgm:cxn modelId="{84A43F40-DA6A-034C-AF00-3CEADCA12DE8}" type="presOf" srcId="{E6D8450A-3DD1-4A31-BA6E-E72FE1D152BA}" destId="{164D844D-7E01-4C50-A3B3-7AC9E5985AC7}" srcOrd="0" destOrd="0" presId="urn:microsoft.com/office/officeart/2018/2/layout/IconVerticalSolidList"/>
    <dgm:cxn modelId="{71665F45-544D-42CC-93B1-0FFC497A7714}" srcId="{F66FE406-388F-4B26-9088-33B01178E698}" destId="{995D9A2E-C031-418B-819C-44894910507A}" srcOrd="3" destOrd="0" parTransId="{3DA90CA9-AB3B-432F-9F9F-5F1EDEF5024C}" sibTransId="{4AFBF534-A5E7-41D3-BAC1-237B3A1E4932}"/>
    <dgm:cxn modelId="{A0B00E4C-0851-2D48-B254-FCF576BC42F7}" type="presOf" srcId="{0B429C15-6BFC-4316-B092-121A9418729F}" destId="{56B43A74-5B9F-4585-8523-E5D382D4D9BE}" srcOrd="0" destOrd="0" presId="urn:microsoft.com/office/officeart/2018/2/layout/IconVerticalSolidList"/>
    <dgm:cxn modelId="{88EDE09A-DD70-6A49-AF5D-FEAA0935BB55}" type="presOf" srcId="{F66FE406-388F-4B26-9088-33B01178E698}" destId="{1FB02B85-9F66-4DF8-AE8C-2348E143DFE7}" srcOrd="0" destOrd="0" presId="urn:microsoft.com/office/officeart/2018/2/layout/IconVerticalSolidList"/>
    <dgm:cxn modelId="{00E97AA1-2899-4C46-A379-3EC17BC806AF}" type="presOf" srcId="{E1450084-1571-40BD-B40D-5E30F3023EE2}" destId="{56B43A74-5B9F-4585-8523-E5D382D4D9BE}" srcOrd="0" destOrd="1" presId="urn:microsoft.com/office/officeart/2018/2/layout/IconVerticalSolidList"/>
    <dgm:cxn modelId="{B12D8AB1-6C19-2F4E-8A17-7444D503BA08}" type="presOf" srcId="{3E93720B-9FCC-4C0A-B6E8-0BB5DCA19445}" destId="{C8E7D793-F028-4BE0-83D9-BF57902A515E}" srcOrd="0" destOrd="0" presId="urn:microsoft.com/office/officeart/2018/2/layout/IconVerticalSolidList"/>
    <dgm:cxn modelId="{1EE256B5-AF9C-4FFF-96D1-3203CC8F90A6}" srcId="{E6D8450A-3DD1-4A31-BA6E-E72FE1D152BA}" destId="{099D26B5-A8E8-4AB1-A8AD-6C98A418E64C}" srcOrd="0" destOrd="0" parTransId="{8C1232F8-6D16-47A7-8078-8A29FB70DDF4}" sibTransId="{DBA929C4-6ABA-4B38-9227-D86BC7F260F8}"/>
    <dgm:cxn modelId="{3DAC8EBA-EF82-4154-8E40-028DF5C22207}" srcId="{995D9A2E-C031-418B-819C-44894910507A}" destId="{B2B5854C-3DDB-40A9-B53E-36EBA7E67D66}" srcOrd="0" destOrd="0" parTransId="{3DB5E916-AC8C-4204-93AC-897D6676D6F5}" sibTransId="{A7753809-D2E1-420B-A952-B08A5E16BE8C}"/>
    <dgm:cxn modelId="{2A519DC7-BC49-4682-BDA8-762AA444DC67}" srcId="{3E93720B-9FCC-4C0A-B6E8-0BB5DCA19445}" destId="{0B429C15-6BFC-4316-B092-121A9418729F}" srcOrd="0" destOrd="0" parTransId="{3CE6A480-35B0-4F36-92BD-D65A9D06E89F}" sibTransId="{F7593228-4616-4732-A7F5-0B630F976AF6}"/>
    <dgm:cxn modelId="{EF6A4AD2-AD75-4617-861B-2AED032B3BA1}" srcId="{54A8E159-811C-4328-8DA6-A28C425B2921}" destId="{5BAAAD3A-278E-4B18-B551-20E7CA405634}" srcOrd="0" destOrd="0" parTransId="{B6C04061-2D0A-4D4F-8BF0-7B2E5E63647D}" sibTransId="{6E8C4F20-CC00-4F15-8D0A-423C3E4A2750}"/>
    <dgm:cxn modelId="{BF256DD4-C13F-2A43-801B-E607DE94EE81}" type="presOf" srcId="{099D26B5-A8E8-4AB1-A8AD-6C98A418E64C}" destId="{EAF49986-2C56-448E-865F-7FB5CD86A44B}" srcOrd="0" destOrd="0" presId="urn:microsoft.com/office/officeart/2018/2/layout/IconVerticalSolidList"/>
    <dgm:cxn modelId="{5B969AD4-6F56-A44F-B2FC-D3908383667E}" type="presOf" srcId="{54A8E159-811C-4328-8DA6-A28C425B2921}" destId="{E373F77F-38D3-4FB8-A139-4C1CA66C4E03}" srcOrd="0" destOrd="0" presId="urn:microsoft.com/office/officeart/2018/2/layout/IconVerticalSolidList"/>
    <dgm:cxn modelId="{D96104EB-46D0-3E4A-8603-E852DE47D812}" type="presOf" srcId="{5BAAAD3A-278E-4B18-B551-20E7CA405634}" destId="{BEC2A563-1229-448F-9552-6DBA4D1017B9}" srcOrd="0" destOrd="0" presId="urn:microsoft.com/office/officeart/2018/2/layout/IconVerticalSolidList"/>
    <dgm:cxn modelId="{ED06CCF1-9B00-8742-B906-5637390E051F}" type="presOf" srcId="{B2B5854C-3DDB-40A9-B53E-36EBA7E67D66}" destId="{E463C1D2-1C2A-4F41-A817-C186E8401628}" srcOrd="0" destOrd="0" presId="urn:microsoft.com/office/officeart/2018/2/layout/IconVerticalSolidList"/>
    <dgm:cxn modelId="{BFBC077F-EDCE-4E4B-95C1-78ADFF96FED4}" type="presParOf" srcId="{1FB02B85-9F66-4DF8-AE8C-2348E143DFE7}" destId="{6FD265F6-D8FC-4AA0-A60E-B32C5AA0296C}" srcOrd="0" destOrd="0" presId="urn:microsoft.com/office/officeart/2018/2/layout/IconVerticalSolidList"/>
    <dgm:cxn modelId="{8155EA48-3E59-2648-9098-DDF02EE3C122}" type="presParOf" srcId="{6FD265F6-D8FC-4AA0-A60E-B32C5AA0296C}" destId="{9782F218-29FF-4251-9DD9-C409361732E7}" srcOrd="0" destOrd="0" presId="urn:microsoft.com/office/officeart/2018/2/layout/IconVerticalSolidList"/>
    <dgm:cxn modelId="{F2F98C35-A545-054E-ADBF-70ACDE83ED5B}" type="presParOf" srcId="{6FD265F6-D8FC-4AA0-A60E-B32C5AA0296C}" destId="{C2611462-D0D7-411B-A349-C563A3E69721}" srcOrd="1" destOrd="0" presId="urn:microsoft.com/office/officeart/2018/2/layout/IconVerticalSolidList"/>
    <dgm:cxn modelId="{6333701C-FF33-CD48-AC22-B436F7D12CD5}" type="presParOf" srcId="{6FD265F6-D8FC-4AA0-A60E-B32C5AA0296C}" destId="{5D4A0B93-1F2B-4449-8344-31FDD5F90AAC}" srcOrd="2" destOrd="0" presId="urn:microsoft.com/office/officeart/2018/2/layout/IconVerticalSolidList"/>
    <dgm:cxn modelId="{81FAE8A7-1826-9940-A611-F6E87C569BF0}" type="presParOf" srcId="{6FD265F6-D8FC-4AA0-A60E-B32C5AA0296C}" destId="{C8E7D793-F028-4BE0-83D9-BF57902A515E}" srcOrd="3" destOrd="0" presId="urn:microsoft.com/office/officeart/2018/2/layout/IconVerticalSolidList"/>
    <dgm:cxn modelId="{5768C4B7-156A-C647-A19C-3324C3001B90}" type="presParOf" srcId="{6FD265F6-D8FC-4AA0-A60E-B32C5AA0296C}" destId="{56B43A74-5B9F-4585-8523-E5D382D4D9BE}" srcOrd="4" destOrd="0" presId="urn:microsoft.com/office/officeart/2018/2/layout/IconVerticalSolidList"/>
    <dgm:cxn modelId="{39E39DA2-D0FB-024E-BD75-676050FC745E}" type="presParOf" srcId="{1FB02B85-9F66-4DF8-AE8C-2348E143DFE7}" destId="{E40915BA-899E-415B-8AB4-3AC92B9606B0}" srcOrd="1" destOrd="0" presId="urn:microsoft.com/office/officeart/2018/2/layout/IconVerticalSolidList"/>
    <dgm:cxn modelId="{2417318C-DC9E-1447-88D1-382D54A6D5A5}" type="presParOf" srcId="{1FB02B85-9F66-4DF8-AE8C-2348E143DFE7}" destId="{D31EDB86-13D6-4B0B-8630-0B70865B9D73}" srcOrd="2" destOrd="0" presId="urn:microsoft.com/office/officeart/2018/2/layout/IconVerticalSolidList"/>
    <dgm:cxn modelId="{D1F9109E-1B3F-F443-9334-2A4188643057}" type="presParOf" srcId="{D31EDB86-13D6-4B0B-8630-0B70865B9D73}" destId="{5DD47E0F-4B03-4635-9ABC-A4A7CFC92374}" srcOrd="0" destOrd="0" presId="urn:microsoft.com/office/officeart/2018/2/layout/IconVerticalSolidList"/>
    <dgm:cxn modelId="{1B6DEC41-75AC-7040-B107-71FE9B7733FF}" type="presParOf" srcId="{D31EDB86-13D6-4B0B-8630-0B70865B9D73}" destId="{F89C7419-6E3A-4C5E-A9C7-6785CCAF92A5}" srcOrd="1" destOrd="0" presId="urn:microsoft.com/office/officeart/2018/2/layout/IconVerticalSolidList"/>
    <dgm:cxn modelId="{63819CD4-E40B-B34C-95A5-447F9681E4EA}" type="presParOf" srcId="{D31EDB86-13D6-4B0B-8630-0B70865B9D73}" destId="{6F74E852-7601-48C5-88AB-4FAC0FDF714C}" srcOrd="2" destOrd="0" presId="urn:microsoft.com/office/officeart/2018/2/layout/IconVerticalSolidList"/>
    <dgm:cxn modelId="{54950326-AB8C-8443-9F90-FD22C0E50280}" type="presParOf" srcId="{D31EDB86-13D6-4B0B-8630-0B70865B9D73}" destId="{164D844D-7E01-4C50-A3B3-7AC9E5985AC7}" srcOrd="3" destOrd="0" presId="urn:microsoft.com/office/officeart/2018/2/layout/IconVerticalSolidList"/>
    <dgm:cxn modelId="{23B36769-4F18-904D-AC2F-24C7DD65B418}" type="presParOf" srcId="{D31EDB86-13D6-4B0B-8630-0B70865B9D73}" destId="{EAF49986-2C56-448E-865F-7FB5CD86A44B}" srcOrd="4" destOrd="0" presId="urn:microsoft.com/office/officeart/2018/2/layout/IconVerticalSolidList"/>
    <dgm:cxn modelId="{9974E548-CF70-874E-A0F1-67DAA5E0F2B8}" type="presParOf" srcId="{1FB02B85-9F66-4DF8-AE8C-2348E143DFE7}" destId="{07FBE03B-A0ED-4110-B742-F6A246C275BB}" srcOrd="3" destOrd="0" presId="urn:microsoft.com/office/officeart/2018/2/layout/IconVerticalSolidList"/>
    <dgm:cxn modelId="{609358A7-BF65-904A-8FD0-180C9B068C9B}" type="presParOf" srcId="{1FB02B85-9F66-4DF8-AE8C-2348E143DFE7}" destId="{62A95B17-D69F-4DD3-9FA0-B96D019D6E49}" srcOrd="4" destOrd="0" presId="urn:microsoft.com/office/officeart/2018/2/layout/IconVerticalSolidList"/>
    <dgm:cxn modelId="{68D13344-E59D-6B44-9BF9-2DE46C46BC81}" type="presParOf" srcId="{62A95B17-D69F-4DD3-9FA0-B96D019D6E49}" destId="{67468268-6636-4689-9DE7-7A9EF0773D2A}" srcOrd="0" destOrd="0" presId="urn:microsoft.com/office/officeart/2018/2/layout/IconVerticalSolidList"/>
    <dgm:cxn modelId="{38C50466-5E47-FC4A-8066-E36E0695E0B6}" type="presParOf" srcId="{62A95B17-D69F-4DD3-9FA0-B96D019D6E49}" destId="{992515EA-6B68-4F32-839F-2AB4C6D115AE}" srcOrd="1" destOrd="0" presId="urn:microsoft.com/office/officeart/2018/2/layout/IconVerticalSolidList"/>
    <dgm:cxn modelId="{59166671-AB62-134F-9586-F346609B70A9}" type="presParOf" srcId="{62A95B17-D69F-4DD3-9FA0-B96D019D6E49}" destId="{D0FE8865-F28C-4133-BE4C-9BEE59A8CDD3}" srcOrd="2" destOrd="0" presId="urn:microsoft.com/office/officeart/2018/2/layout/IconVerticalSolidList"/>
    <dgm:cxn modelId="{398A9B9D-8331-FB46-93B5-64FD206F2403}" type="presParOf" srcId="{62A95B17-D69F-4DD3-9FA0-B96D019D6E49}" destId="{E373F77F-38D3-4FB8-A139-4C1CA66C4E03}" srcOrd="3" destOrd="0" presId="urn:microsoft.com/office/officeart/2018/2/layout/IconVerticalSolidList"/>
    <dgm:cxn modelId="{AFED0EA2-1426-5D48-A9A4-A2CEC2C7EF1B}" type="presParOf" srcId="{62A95B17-D69F-4DD3-9FA0-B96D019D6E49}" destId="{BEC2A563-1229-448F-9552-6DBA4D1017B9}" srcOrd="4" destOrd="0" presId="urn:microsoft.com/office/officeart/2018/2/layout/IconVerticalSolidList"/>
    <dgm:cxn modelId="{A7ACEBE8-1AB1-354F-B284-1A29F9840B7A}" type="presParOf" srcId="{1FB02B85-9F66-4DF8-AE8C-2348E143DFE7}" destId="{6F700DBB-FD2F-4302-A6BE-8E5B7323BB5C}" srcOrd="5" destOrd="0" presId="urn:microsoft.com/office/officeart/2018/2/layout/IconVerticalSolidList"/>
    <dgm:cxn modelId="{DBC2D5A8-9A4E-3B4A-BFFB-A4677EFF6AA6}" type="presParOf" srcId="{1FB02B85-9F66-4DF8-AE8C-2348E143DFE7}" destId="{015F0AA2-623B-4D91-A10E-0B2CB7FD0DDD}" srcOrd="6" destOrd="0" presId="urn:microsoft.com/office/officeart/2018/2/layout/IconVerticalSolidList"/>
    <dgm:cxn modelId="{9DF4A855-20E7-F540-A853-0FE4412F52FC}" type="presParOf" srcId="{015F0AA2-623B-4D91-A10E-0B2CB7FD0DDD}" destId="{A191FBBF-B416-46C2-9251-37F7500965A7}" srcOrd="0" destOrd="0" presId="urn:microsoft.com/office/officeart/2018/2/layout/IconVerticalSolidList"/>
    <dgm:cxn modelId="{D85875D0-F1CD-D84E-9DF7-C02C4B2F8DF2}" type="presParOf" srcId="{015F0AA2-623B-4D91-A10E-0B2CB7FD0DDD}" destId="{1169223A-05AB-4E06-B148-F1A2ED0BC635}" srcOrd="1" destOrd="0" presId="urn:microsoft.com/office/officeart/2018/2/layout/IconVerticalSolidList"/>
    <dgm:cxn modelId="{348BE8DC-CC45-2C4B-ADEB-F8F94911985D}" type="presParOf" srcId="{015F0AA2-623B-4D91-A10E-0B2CB7FD0DDD}" destId="{668C02E1-5D6A-4C97-9105-AE3D34ED0E72}" srcOrd="2" destOrd="0" presId="urn:microsoft.com/office/officeart/2018/2/layout/IconVerticalSolidList"/>
    <dgm:cxn modelId="{EE6F3741-BBCF-3843-8B71-BF9301E8516F}" type="presParOf" srcId="{015F0AA2-623B-4D91-A10E-0B2CB7FD0DDD}" destId="{07741FE1-858E-4905-A3E1-81A7F7DBB185}" srcOrd="3" destOrd="0" presId="urn:microsoft.com/office/officeart/2018/2/layout/IconVerticalSolidList"/>
    <dgm:cxn modelId="{12F39748-2E06-6245-9F97-D377C2A0FB1E}" type="presParOf" srcId="{015F0AA2-623B-4D91-A10E-0B2CB7FD0DDD}" destId="{E463C1D2-1C2A-4F41-A817-C186E840162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CA8F4E-42CD-B646-8878-432EA59DC3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GB"/>
        </a:p>
      </dgm:t>
    </dgm:pt>
    <dgm:pt modelId="{5BF8143D-D584-3143-A9A9-2B4BA3E624D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uploads the resume and job description via a form on the website</a:t>
          </a:r>
          <a:endParaRPr lang="en-GB" dirty="0"/>
        </a:p>
      </dgm:t>
    </dgm:pt>
    <dgm:pt modelId="{38EAC76A-7C1F-394C-9DD4-90B86D8061B9}" type="parTrans" cxnId="{F5B76EA2-9E39-0946-B9A4-D2AB0AB6758A}">
      <dgm:prSet/>
      <dgm:spPr/>
      <dgm:t>
        <a:bodyPr/>
        <a:lstStyle/>
        <a:p>
          <a:endParaRPr lang="en-GB"/>
        </a:p>
      </dgm:t>
    </dgm:pt>
    <dgm:pt modelId="{9443B8FD-BD45-AF4E-852C-90889AE8821C}" type="sibTrans" cxnId="{F5B76EA2-9E39-0946-B9A4-D2AB0AB6758A}">
      <dgm:prSet/>
      <dgm:spPr/>
      <dgm:t>
        <a:bodyPr/>
        <a:lstStyle/>
        <a:p>
          <a:endParaRPr lang="en-GB"/>
        </a:p>
      </dgm:t>
    </dgm:pt>
    <dgm:pt modelId="{01B86D2D-5E48-C34D-AA3E-8107FD36B6D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text is extracted from </a:t>
          </a: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uploaded PDFs or DOCX files.</a:t>
          </a:r>
          <a:endParaRPr lang="en-GB"/>
        </a:p>
      </dgm:t>
    </dgm:pt>
    <dgm:pt modelId="{361072B4-E836-D144-B521-DFA756F75E42}" type="parTrans" cxnId="{341B4408-4D9E-6949-AFD9-C435C986E9FF}">
      <dgm:prSet/>
      <dgm:spPr/>
      <dgm:t>
        <a:bodyPr/>
        <a:lstStyle/>
        <a:p>
          <a:endParaRPr lang="en-GB"/>
        </a:p>
      </dgm:t>
    </dgm:pt>
    <dgm:pt modelId="{63D2D7C7-6393-004D-95F2-6252DA583CBD}" type="sibTrans" cxnId="{341B4408-4D9E-6949-AFD9-C435C986E9FF}">
      <dgm:prSet/>
      <dgm:spPr/>
      <dgm:t>
        <a:bodyPr/>
        <a:lstStyle/>
        <a:p>
          <a:endParaRPr lang="en-GB"/>
        </a:p>
      </dgm:t>
    </dgm:pt>
    <dgm:pt modelId="{DF62EF63-5D27-164F-A44D-489B93FCC17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The extracted text is cleaned (stopword removal, stemming).</a:t>
          </a:r>
          <a:endParaRPr lang="en-GB"/>
        </a:p>
      </dgm:t>
    </dgm:pt>
    <dgm:pt modelId="{24E8BDF2-5C6D-0849-A582-2BA2F9F47B17}" type="parTrans" cxnId="{740C72D9-CCF9-7145-891B-100E5F05B50B}">
      <dgm:prSet/>
      <dgm:spPr/>
      <dgm:t>
        <a:bodyPr/>
        <a:lstStyle/>
        <a:p>
          <a:endParaRPr lang="en-GB"/>
        </a:p>
      </dgm:t>
    </dgm:pt>
    <dgm:pt modelId="{46E68696-C0FC-9B4E-B47D-D3D809DDEF7A}" type="sibTrans" cxnId="{740C72D9-CCF9-7145-891B-100E5F05B50B}">
      <dgm:prSet/>
      <dgm:spPr/>
      <dgm:t>
        <a:bodyPr/>
        <a:lstStyle/>
        <a:p>
          <a:endParaRPr lang="en-GB"/>
        </a:p>
      </dgm:t>
    </dgm:pt>
    <dgm:pt modelId="{6B22A1C3-FACD-534F-9653-4ADBC81A6E9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Skills are extracted using fuzzy matching or spaCy NER.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EF2B4-8324-F34B-AAB0-0C9474D69212}" type="parTrans" cxnId="{CEB784B2-B80B-544E-8D62-B842949296AF}">
      <dgm:prSet/>
      <dgm:spPr/>
      <dgm:t>
        <a:bodyPr/>
        <a:lstStyle/>
        <a:p>
          <a:endParaRPr lang="en-GB"/>
        </a:p>
      </dgm:t>
    </dgm:pt>
    <dgm:pt modelId="{EF46E9CC-2E4B-A049-A3D6-E142079A70BB}" type="sibTrans" cxnId="{CEB784B2-B80B-544E-8D62-B842949296AF}">
      <dgm:prSet/>
      <dgm:spPr/>
      <dgm:t>
        <a:bodyPr/>
        <a:lstStyle/>
        <a:p>
          <a:endParaRPr lang="en-GB"/>
        </a:p>
      </dgm:t>
    </dgm:pt>
    <dgm:pt modelId="{AA62912F-4D4E-C34F-8D92-ECCD3BF16E4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The resume’s relevance to the job description is calculated based on keyword matching.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E5F003-DB08-2C45-8A69-A6D0046309FF}" type="parTrans" cxnId="{8CD27721-9638-CA46-928F-9084CD7C42D1}">
      <dgm:prSet/>
      <dgm:spPr/>
      <dgm:t>
        <a:bodyPr/>
        <a:lstStyle/>
        <a:p>
          <a:endParaRPr lang="en-GB"/>
        </a:p>
      </dgm:t>
    </dgm:pt>
    <dgm:pt modelId="{D8F9BF8D-BEE6-E247-B56C-7C2F90E8FF17}" type="sibTrans" cxnId="{8CD27721-9638-CA46-928F-9084CD7C42D1}">
      <dgm:prSet/>
      <dgm:spPr/>
      <dgm:t>
        <a:bodyPr/>
        <a:lstStyle/>
        <a:p>
          <a:endParaRPr lang="en-GB"/>
        </a:p>
      </dgm:t>
    </dgm:pt>
    <dgm:pt modelId="{C278E1A8-4CC8-5A43-B93A-47B9F2F4AF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A trained machine learning model predicts the appropriate job category.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A5F16-539E-6F41-A8BC-DEE8DADF024B}" type="parTrans" cxnId="{DCDD22AA-FED6-5149-B027-9FBEB12C790C}">
      <dgm:prSet/>
      <dgm:spPr/>
      <dgm:t>
        <a:bodyPr/>
        <a:lstStyle/>
        <a:p>
          <a:endParaRPr lang="en-GB"/>
        </a:p>
      </dgm:t>
    </dgm:pt>
    <dgm:pt modelId="{A0558B8C-98A4-8542-828D-96ECC254D306}" type="sibTrans" cxnId="{DCDD22AA-FED6-5149-B027-9FBEB12C790C}">
      <dgm:prSet/>
      <dgm:spPr/>
      <dgm:t>
        <a:bodyPr/>
        <a:lstStyle/>
        <a:p>
          <a:endParaRPr lang="en-GB"/>
        </a:p>
      </dgm:t>
    </dgm:pt>
    <dgm:pt modelId="{11A54848-147D-864F-80BE-59717597942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The system displays the match percentage, predicted job category, and a list of extracted skills.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CF1A6B-878C-B34E-9298-D92A0A6718A0}" type="parTrans" cxnId="{F3097CFD-D99A-2847-B250-EB8BE494E4C1}">
      <dgm:prSet/>
      <dgm:spPr/>
      <dgm:t>
        <a:bodyPr/>
        <a:lstStyle/>
        <a:p>
          <a:endParaRPr lang="en-GB"/>
        </a:p>
      </dgm:t>
    </dgm:pt>
    <dgm:pt modelId="{8C5AA821-BABF-E448-8834-495CE651D224}" type="sibTrans" cxnId="{F3097CFD-D99A-2847-B250-EB8BE494E4C1}">
      <dgm:prSet/>
      <dgm:spPr/>
      <dgm:t>
        <a:bodyPr/>
        <a:lstStyle/>
        <a:p>
          <a:endParaRPr lang="en-GB"/>
        </a:p>
      </dgm:t>
    </dgm:pt>
    <dgm:pt modelId="{FED7DA3C-7C04-47B6-84B5-93C6684D2F71}" type="pres">
      <dgm:prSet presAssocID="{0ECA8F4E-42CD-B646-8878-432EA59DC311}" presName="root" presStyleCnt="0">
        <dgm:presLayoutVars>
          <dgm:dir/>
          <dgm:resizeHandles val="exact"/>
        </dgm:presLayoutVars>
      </dgm:prSet>
      <dgm:spPr/>
    </dgm:pt>
    <dgm:pt modelId="{5F3FDA01-5D0F-43FB-B03D-297C0682F373}" type="pres">
      <dgm:prSet presAssocID="{5BF8143D-D584-3143-A9A9-2B4BA3E624D4}" presName="compNode" presStyleCnt="0"/>
      <dgm:spPr/>
    </dgm:pt>
    <dgm:pt modelId="{70014CDE-C73C-4F57-97E1-6886C0EB5478}" type="pres">
      <dgm:prSet presAssocID="{5BF8143D-D584-3143-A9A9-2B4BA3E624D4}" presName="bgRect" presStyleLbl="bgShp" presStyleIdx="0" presStyleCnt="7"/>
      <dgm:spPr/>
    </dgm:pt>
    <dgm:pt modelId="{415AD697-4130-445C-90BC-C0A321EC96DD}" type="pres">
      <dgm:prSet presAssocID="{5BF8143D-D584-3143-A9A9-2B4BA3E624D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0A05229-1481-4975-A587-4D5BAC8A2695}" type="pres">
      <dgm:prSet presAssocID="{5BF8143D-D584-3143-A9A9-2B4BA3E624D4}" presName="spaceRect" presStyleCnt="0"/>
      <dgm:spPr/>
    </dgm:pt>
    <dgm:pt modelId="{6FD08FB5-DD77-49F6-A40D-6348CF717ECA}" type="pres">
      <dgm:prSet presAssocID="{5BF8143D-D584-3143-A9A9-2B4BA3E624D4}" presName="parTx" presStyleLbl="revTx" presStyleIdx="0" presStyleCnt="7">
        <dgm:presLayoutVars>
          <dgm:chMax val="0"/>
          <dgm:chPref val="0"/>
        </dgm:presLayoutVars>
      </dgm:prSet>
      <dgm:spPr/>
    </dgm:pt>
    <dgm:pt modelId="{F9373DE0-85DB-4921-BB07-F184A4E5FE9F}" type="pres">
      <dgm:prSet presAssocID="{9443B8FD-BD45-AF4E-852C-90889AE8821C}" presName="sibTrans" presStyleCnt="0"/>
      <dgm:spPr/>
    </dgm:pt>
    <dgm:pt modelId="{CC4B19A4-6927-4A54-9DAA-8F32FAE6CF90}" type="pres">
      <dgm:prSet presAssocID="{01B86D2D-5E48-C34D-AA3E-8107FD36B6D7}" presName="compNode" presStyleCnt="0"/>
      <dgm:spPr/>
    </dgm:pt>
    <dgm:pt modelId="{C711A19B-523F-4CEC-99E7-13EA7E6FCED7}" type="pres">
      <dgm:prSet presAssocID="{01B86D2D-5E48-C34D-AA3E-8107FD36B6D7}" presName="bgRect" presStyleLbl="bgShp" presStyleIdx="1" presStyleCnt="7"/>
      <dgm:spPr/>
    </dgm:pt>
    <dgm:pt modelId="{4381AA06-42E2-4AA3-BB90-AA08DA1269D3}" type="pres">
      <dgm:prSet presAssocID="{01B86D2D-5E48-C34D-AA3E-8107FD36B6D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FE6AD4A0-2081-4A63-A756-E913BC439AB3}" type="pres">
      <dgm:prSet presAssocID="{01B86D2D-5E48-C34D-AA3E-8107FD36B6D7}" presName="spaceRect" presStyleCnt="0"/>
      <dgm:spPr/>
    </dgm:pt>
    <dgm:pt modelId="{4E68AB64-02FC-424C-A55B-F1713712B046}" type="pres">
      <dgm:prSet presAssocID="{01B86D2D-5E48-C34D-AA3E-8107FD36B6D7}" presName="parTx" presStyleLbl="revTx" presStyleIdx="1" presStyleCnt="7">
        <dgm:presLayoutVars>
          <dgm:chMax val="0"/>
          <dgm:chPref val="0"/>
        </dgm:presLayoutVars>
      </dgm:prSet>
      <dgm:spPr/>
    </dgm:pt>
    <dgm:pt modelId="{9C97E08D-FF97-4243-AE3D-439DECF56B57}" type="pres">
      <dgm:prSet presAssocID="{63D2D7C7-6393-004D-95F2-6252DA583CBD}" presName="sibTrans" presStyleCnt="0"/>
      <dgm:spPr/>
    </dgm:pt>
    <dgm:pt modelId="{D5B60B6A-88A3-4E6A-8F56-D9B3B38386EB}" type="pres">
      <dgm:prSet presAssocID="{DF62EF63-5D27-164F-A44D-489B93FCC17F}" presName="compNode" presStyleCnt="0"/>
      <dgm:spPr/>
    </dgm:pt>
    <dgm:pt modelId="{1401C171-8195-4861-A6E3-C80C994335DA}" type="pres">
      <dgm:prSet presAssocID="{DF62EF63-5D27-164F-A44D-489B93FCC17F}" presName="bgRect" presStyleLbl="bgShp" presStyleIdx="2" presStyleCnt="7"/>
      <dgm:spPr/>
    </dgm:pt>
    <dgm:pt modelId="{78A80B46-9FC1-4213-832E-56BFA0C64831}" type="pres">
      <dgm:prSet presAssocID="{DF62EF63-5D27-164F-A44D-489B93FCC17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A26712-B070-4576-AC65-5ED0A6E0D8E9}" type="pres">
      <dgm:prSet presAssocID="{DF62EF63-5D27-164F-A44D-489B93FCC17F}" presName="spaceRect" presStyleCnt="0"/>
      <dgm:spPr/>
    </dgm:pt>
    <dgm:pt modelId="{1954520D-B644-4259-B8E2-FC750B31270D}" type="pres">
      <dgm:prSet presAssocID="{DF62EF63-5D27-164F-A44D-489B93FCC17F}" presName="parTx" presStyleLbl="revTx" presStyleIdx="2" presStyleCnt="7">
        <dgm:presLayoutVars>
          <dgm:chMax val="0"/>
          <dgm:chPref val="0"/>
        </dgm:presLayoutVars>
      </dgm:prSet>
      <dgm:spPr/>
    </dgm:pt>
    <dgm:pt modelId="{2E804C6A-3C51-4394-942D-C342C2E93B67}" type="pres">
      <dgm:prSet presAssocID="{46E68696-C0FC-9B4E-B47D-D3D809DDEF7A}" presName="sibTrans" presStyleCnt="0"/>
      <dgm:spPr/>
    </dgm:pt>
    <dgm:pt modelId="{B13C9D15-8004-4601-AE14-F4A9863A6857}" type="pres">
      <dgm:prSet presAssocID="{6B22A1C3-FACD-534F-9653-4ADBC81A6E9D}" presName="compNode" presStyleCnt="0"/>
      <dgm:spPr/>
    </dgm:pt>
    <dgm:pt modelId="{B07CCB05-D754-49CD-81AA-523DCF1F4E1A}" type="pres">
      <dgm:prSet presAssocID="{6B22A1C3-FACD-534F-9653-4ADBC81A6E9D}" presName="bgRect" presStyleLbl="bgShp" presStyleIdx="3" presStyleCnt="7"/>
      <dgm:spPr/>
    </dgm:pt>
    <dgm:pt modelId="{E7A6D5D2-888F-45B7-B14D-00498C87BA5D}" type="pres">
      <dgm:prSet presAssocID="{6B22A1C3-FACD-534F-9653-4ADBC81A6E9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28E5868-53CF-44EF-AD88-B80C84E74672}" type="pres">
      <dgm:prSet presAssocID="{6B22A1C3-FACD-534F-9653-4ADBC81A6E9D}" presName="spaceRect" presStyleCnt="0"/>
      <dgm:spPr/>
    </dgm:pt>
    <dgm:pt modelId="{5D0AE305-D1AF-416A-B6D3-0F9284D7552F}" type="pres">
      <dgm:prSet presAssocID="{6B22A1C3-FACD-534F-9653-4ADBC81A6E9D}" presName="parTx" presStyleLbl="revTx" presStyleIdx="3" presStyleCnt="7">
        <dgm:presLayoutVars>
          <dgm:chMax val="0"/>
          <dgm:chPref val="0"/>
        </dgm:presLayoutVars>
      </dgm:prSet>
      <dgm:spPr/>
    </dgm:pt>
    <dgm:pt modelId="{1CD0082E-9B85-465B-9EFD-ACFBF5A9BC75}" type="pres">
      <dgm:prSet presAssocID="{EF46E9CC-2E4B-A049-A3D6-E142079A70BB}" presName="sibTrans" presStyleCnt="0"/>
      <dgm:spPr/>
    </dgm:pt>
    <dgm:pt modelId="{6F0B66F2-0779-4B7E-A5CD-F9AF40CDB7E2}" type="pres">
      <dgm:prSet presAssocID="{AA62912F-4D4E-C34F-8D92-ECCD3BF16E4E}" presName="compNode" presStyleCnt="0"/>
      <dgm:spPr/>
    </dgm:pt>
    <dgm:pt modelId="{DAC19F74-770D-4C66-957F-A327681A0C82}" type="pres">
      <dgm:prSet presAssocID="{AA62912F-4D4E-C34F-8D92-ECCD3BF16E4E}" presName="bgRect" presStyleLbl="bgShp" presStyleIdx="4" presStyleCnt="7"/>
      <dgm:spPr/>
    </dgm:pt>
    <dgm:pt modelId="{2E77794B-6D1B-4655-9E5C-5A49D6DEABB4}" type="pres">
      <dgm:prSet presAssocID="{AA62912F-4D4E-C34F-8D92-ECCD3BF16E4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20428A7-A316-45E7-AD1D-17304195A832}" type="pres">
      <dgm:prSet presAssocID="{AA62912F-4D4E-C34F-8D92-ECCD3BF16E4E}" presName="spaceRect" presStyleCnt="0"/>
      <dgm:spPr/>
    </dgm:pt>
    <dgm:pt modelId="{7166EFD0-6044-4538-84B5-47BFA80EEA1D}" type="pres">
      <dgm:prSet presAssocID="{AA62912F-4D4E-C34F-8D92-ECCD3BF16E4E}" presName="parTx" presStyleLbl="revTx" presStyleIdx="4" presStyleCnt="7">
        <dgm:presLayoutVars>
          <dgm:chMax val="0"/>
          <dgm:chPref val="0"/>
        </dgm:presLayoutVars>
      </dgm:prSet>
      <dgm:spPr/>
    </dgm:pt>
    <dgm:pt modelId="{B6B82CAE-79C7-41F7-9E4E-7CFB19553E6D}" type="pres">
      <dgm:prSet presAssocID="{D8F9BF8D-BEE6-E247-B56C-7C2F90E8FF17}" presName="sibTrans" presStyleCnt="0"/>
      <dgm:spPr/>
    </dgm:pt>
    <dgm:pt modelId="{E08B48CA-4A09-440F-A60D-ACD31D20631B}" type="pres">
      <dgm:prSet presAssocID="{C278E1A8-4CC8-5A43-B93A-47B9F2F4AF57}" presName="compNode" presStyleCnt="0"/>
      <dgm:spPr/>
    </dgm:pt>
    <dgm:pt modelId="{D574DA9C-649A-4AF1-A4AB-03AD11A3BA2B}" type="pres">
      <dgm:prSet presAssocID="{C278E1A8-4CC8-5A43-B93A-47B9F2F4AF57}" presName="bgRect" presStyleLbl="bgShp" presStyleIdx="5" presStyleCnt="7"/>
      <dgm:spPr/>
    </dgm:pt>
    <dgm:pt modelId="{0F7CE03D-48E9-47B7-9EF1-9F44FD298F52}" type="pres">
      <dgm:prSet presAssocID="{C278E1A8-4CC8-5A43-B93A-47B9F2F4AF5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1C2A0D5-BF7B-46AA-B969-0BBE70A02EDF}" type="pres">
      <dgm:prSet presAssocID="{C278E1A8-4CC8-5A43-B93A-47B9F2F4AF57}" presName="spaceRect" presStyleCnt="0"/>
      <dgm:spPr/>
    </dgm:pt>
    <dgm:pt modelId="{AE3A6957-B541-4220-8CB3-27272C959CAC}" type="pres">
      <dgm:prSet presAssocID="{C278E1A8-4CC8-5A43-B93A-47B9F2F4AF57}" presName="parTx" presStyleLbl="revTx" presStyleIdx="5" presStyleCnt="7">
        <dgm:presLayoutVars>
          <dgm:chMax val="0"/>
          <dgm:chPref val="0"/>
        </dgm:presLayoutVars>
      </dgm:prSet>
      <dgm:spPr/>
    </dgm:pt>
    <dgm:pt modelId="{433C591E-45EE-4D25-9962-92276615C24B}" type="pres">
      <dgm:prSet presAssocID="{A0558B8C-98A4-8542-828D-96ECC254D306}" presName="sibTrans" presStyleCnt="0"/>
      <dgm:spPr/>
    </dgm:pt>
    <dgm:pt modelId="{E1DE2CC6-CFFF-48DD-86E6-3223AF70F8AF}" type="pres">
      <dgm:prSet presAssocID="{11A54848-147D-864F-80BE-597175979421}" presName="compNode" presStyleCnt="0"/>
      <dgm:spPr/>
    </dgm:pt>
    <dgm:pt modelId="{1F294F27-A308-4747-BB7F-FA6C3175E325}" type="pres">
      <dgm:prSet presAssocID="{11A54848-147D-864F-80BE-597175979421}" presName="bgRect" presStyleLbl="bgShp" presStyleIdx="6" presStyleCnt="7"/>
      <dgm:spPr/>
    </dgm:pt>
    <dgm:pt modelId="{0212501D-ACC3-4F05-9FBB-D98BADD86602}" type="pres">
      <dgm:prSet presAssocID="{11A54848-147D-864F-80BE-59717597942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CC6589C-E333-4E70-A3E0-CBE13F4ECF22}" type="pres">
      <dgm:prSet presAssocID="{11A54848-147D-864F-80BE-597175979421}" presName="spaceRect" presStyleCnt="0"/>
      <dgm:spPr/>
    </dgm:pt>
    <dgm:pt modelId="{5BD55B47-56A7-42F4-9BC0-3964CDEE1CEB}" type="pres">
      <dgm:prSet presAssocID="{11A54848-147D-864F-80BE-59717597942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41B4408-4D9E-6949-AFD9-C435C986E9FF}" srcId="{0ECA8F4E-42CD-B646-8878-432EA59DC311}" destId="{01B86D2D-5E48-C34D-AA3E-8107FD36B6D7}" srcOrd="1" destOrd="0" parTransId="{361072B4-E836-D144-B521-DFA756F75E42}" sibTransId="{63D2D7C7-6393-004D-95F2-6252DA583CBD}"/>
    <dgm:cxn modelId="{361C1B13-E1A3-AF4C-A9E5-E0B20FD4C7D1}" type="presOf" srcId="{DF62EF63-5D27-164F-A44D-489B93FCC17F}" destId="{1954520D-B644-4259-B8E2-FC750B31270D}" srcOrd="0" destOrd="0" presId="urn:microsoft.com/office/officeart/2018/2/layout/IconVerticalSolidList"/>
    <dgm:cxn modelId="{8CD27721-9638-CA46-928F-9084CD7C42D1}" srcId="{0ECA8F4E-42CD-B646-8878-432EA59DC311}" destId="{AA62912F-4D4E-C34F-8D92-ECCD3BF16E4E}" srcOrd="4" destOrd="0" parTransId="{04E5F003-DB08-2C45-8A69-A6D0046309FF}" sibTransId="{D8F9BF8D-BEE6-E247-B56C-7C2F90E8FF17}"/>
    <dgm:cxn modelId="{5C7E6E35-588B-0E4D-A95E-7FC70B27C413}" type="presOf" srcId="{AA62912F-4D4E-C34F-8D92-ECCD3BF16E4E}" destId="{7166EFD0-6044-4538-84B5-47BFA80EEA1D}" srcOrd="0" destOrd="0" presId="urn:microsoft.com/office/officeart/2018/2/layout/IconVerticalSolidList"/>
    <dgm:cxn modelId="{4F728B52-3D47-1642-9D51-9197ECE5533B}" type="presOf" srcId="{11A54848-147D-864F-80BE-597175979421}" destId="{5BD55B47-56A7-42F4-9BC0-3964CDEE1CEB}" srcOrd="0" destOrd="0" presId="urn:microsoft.com/office/officeart/2018/2/layout/IconVerticalSolidList"/>
    <dgm:cxn modelId="{3DE5B678-A865-7E4F-B922-CCB6844668D0}" type="presOf" srcId="{6B22A1C3-FACD-534F-9653-4ADBC81A6E9D}" destId="{5D0AE305-D1AF-416A-B6D3-0F9284D7552F}" srcOrd="0" destOrd="0" presId="urn:microsoft.com/office/officeart/2018/2/layout/IconVerticalSolidList"/>
    <dgm:cxn modelId="{52099D92-AA1B-D84E-8F7F-CEB721C9D7F4}" type="presOf" srcId="{01B86D2D-5E48-C34D-AA3E-8107FD36B6D7}" destId="{4E68AB64-02FC-424C-A55B-F1713712B046}" srcOrd="0" destOrd="0" presId="urn:microsoft.com/office/officeart/2018/2/layout/IconVerticalSolidList"/>
    <dgm:cxn modelId="{F93443A0-911C-0349-BF00-1B8E440A0F09}" type="presOf" srcId="{C278E1A8-4CC8-5A43-B93A-47B9F2F4AF57}" destId="{AE3A6957-B541-4220-8CB3-27272C959CAC}" srcOrd="0" destOrd="0" presId="urn:microsoft.com/office/officeart/2018/2/layout/IconVerticalSolidList"/>
    <dgm:cxn modelId="{F5B76EA2-9E39-0946-B9A4-D2AB0AB6758A}" srcId="{0ECA8F4E-42CD-B646-8878-432EA59DC311}" destId="{5BF8143D-D584-3143-A9A9-2B4BA3E624D4}" srcOrd="0" destOrd="0" parTransId="{38EAC76A-7C1F-394C-9DD4-90B86D8061B9}" sibTransId="{9443B8FD-BD45-AF4E-852C-90889AE8821C}"/>
    <dgm:cxn modelId="{DCDD22AA-FED6-5149-B027-9FBEB12C790C}" srcId="{0ECA8F4E-42CD-B646-8878-432EA59DC311}" destId="{C278E1A8-4CC8-5A43-B93A-47B9F2F4AF57}" srcOrd="5" destOrd="0" parTransId="{57CA5F16-539E-6F41-A8BC-DEE8DADF024B}" sibTransId="{A0558B8C-98A4-8542-828D-96ECC254D306}"/>
    <dgm:cxn modelId="{CEB784B2-B80B-544E-8D62-B842949296AF}" srcId="{0ECA8F4E-42CD-B646-8878-432EA59DC311}" destId="{6B22A1C3-FACD-534F-9653-4ADBC81A6E9D}" srcOrd="3" destOrd="0" parTransId="{D12EF2B4-8324-F34B-AAB0-0C9474D69212}" sibTransId="{EF46E9CC-2E4B-A049-A3D6-E142079A70BB}"/>
    <dgm:cxn modelId="{D95391BC-B067-194E-9D09-79613ED81912}" type="presOf" srcId="{0ECA8F4E-42CD-B646-8878-432EA59DC311}" destId="{FED7DA3C-7C04-47B6-84B5-93C6684D2F71}" srcOrd="0" destOrd="0" presId="urn:microsoft.com/office/officeart/2018/2/layout/IconVerticalSolidList"/>
    <dgm:cxn modelId="{740C72D9-CCF9-7145-891B-100E5F05B50B}" srcId="{0ECA8F4E-42CD-B646-8878-432EA59DC311}" destId="{DF62EF63-5D27-164F-A44D-489B93FCC17F}" srcOrd="2" destOrd="0" parTransId="{24E8BDF2-5C6D-0849-A582-2BA2F9F47B17}" sibTransId="{46E68696-C0FC-9B4E-B47D-D3D809DDEF7A}"/>
    <dgm:cxn modelId="{DC794BE3-730A-CF48-A675-317984B69985}" type="presOf" srcId="{5BF8143D-D584-3143-A9A9-2B4BA3E624D4}" destId="{6FD08FB5-DD77-49F6-A40D-6348CF717ECA}" srcOrd="0" destOrd="0" presId="urn:microsoft.com/office/officeart/2018/2/layout/IconVerticalSolidList"/>
    <dgm:cxn modelId="{F3097CFD-D99A-2847-B250-EB8BE494E4C1}" srcId="{0ECA8F4E-42CD-B646-8878-432EA59DC311}" destId="{11A54848-147D-864F-80BE-597175979421}" srcOrd="6" destOrd="0" parTransId="{B3CF1A6B-878C-B34E-9298-D92A0A6718A0}" sibTransId="{8C5AA821-BABF-E448-8834-495CE651D224}"/>
    <dgm:cxn modelId="{B1C702B8-4C1E-D645-AF89-090FCF044F0F}" type="presParOf" srcId="{FED7DA3C-7C04-47B6-84B5-93C6684D2F71}" destId="{5F3FDA01-5D0F-43FB-B03D-297C0682F373}" srcOrd="0" destOrd="0" presId="urn:microsoft.com/office/officeart/2018/2/layout/IconVerticalSolidList"/>
    <dgm:cxn modelId="{7B5F6BC3-2E08-0045-A2D5-1FD92900D836}" type="presParOf" srcId="{5F3FDA01-5D0F-43FB-B03D-297C0682F373}" destId="{70014CDE-C73C-4F57-97E1-6886C0EB5478}" srcOrd="0" destOrd="0" presId="urn:microsoft.com/office/officeart/2018/2/layout/IconVerticalSolidList"/>
    <dgm:cxn modelId="{72F1600B-47D8-1942-8B5D-4F66F9B2E9C5}" type="presParOf" srcId="{5F3FDA01-5D0F-43FB-B03D-297C0682F373}" destId="{415AD697-4130-445C-90BC-C0A321EC96DD}" srcOrd="1" destOrd="0" presId="urn:microsoft.com/office/officeart/2018/2/layout/IconVerticalSolidList"/>
    <dgm:cxn modelId="{50F35E68-48D1-D348-8E8B-A4B602540111}" type="presParOf" srcId="{5F3FDA01-5D0F-43FB-B03D-297C0682F373}" destId="{90A05229-1481-4975-A587-4D5BAC8A2695}" srcOrd="2" destOrd="0" presId="urn:microsoft.com/office/officeart/2018/2/layout/IconVerticalSolidList"/>
    <dgm:cxn modelId="{C3B22523-40BC-B74B-AB4F-049D809612FD}" type="presParOf" srcId="{5F3FDA01-5D0F-43FB-B03D-297C0682F373}" destId="{6FD08FB5-DD77-49F6-A40D-6348CF717ECA}" srcOrd="3" destOrd="0" presId="urn:microsoft.com/office/officeart/2018/2/layout/IconVerticalSolidList"/>
    <dgm:cxn modelId="{025002DC-C54C-E347-B4E2-A28D96D58836}" type="presParOf" srcId="{FED7DA3C-7C04-47B6-84B5-93C6684D2F71}" destId="{F9373DE0-85DB-4921-BB07-F184A4E5FE9F}" srcOrd="1" destOrd="0" presId="urn:microsoft.com/office/officeart/2018/2/layout/IconVerticalSolidList"/>
    <dgm:cxn modelId="{DB9E217A-EF37-A040-8873-97FF4509C72B}" type="presParOf" srcId="{FED7DA3C-7C04-47B6-84B5-93C6684D2F71}" destId="{CC4B19A4-6927-4A54-9DAA-8F32FAE6CF90}" srcOrd="2" destOrd="0" presId="urn:microsoft.com/office/officeart/2018/2/layout/IconVerticalSolidList"/>
    <dgm:cxn modelId="{1BF30F85-4798-E84D-A2DE-716E63F0C8CD}" type="presParOf" srcId="{CC4B19A4-6927-4A54-9DAA-8F32FAE6CF90}" destId="{C711A19B-523F-4CEC-99E7-13EA7E6FCED7}" srcOrd="0" destOrd="0" presId="urn:microsoft.com/office/officeart/2018/2/layout/IconVerticalSolidList"/>
    <dgm:cxn modelId="{A99D2E87-53C0-9A44-BF94-BBB877FC013C}" type="presParOf" srcId="{CC4B19A4-6927-4A54-9DAA-8F32FAE6CF90}" destId="{4381AA06-42E2-4AA3-BB90-AA08DA1269D3}" srcOrd="1" destOrd="0" presId="urn:microsoft.com/office/officeart/2018/2/layout/IconVerticalSolidList"/>
    <dgm:cxn modelId="{13DF5EFB-5B0D-6541-9BA0-3518413ED7F7}" type="presParOf" srcId="{CC4B19A4-6927-4A54-9DAA-8F32FAE6CF90}" destId="{FE6AD4A0-2081-4A63-A756-E913BC439AB3}" srcOrd="2" destOrd="0" presId="urn:microsoft.com/office/officeart/2018/2/layout/IconVerticalSolidList"/>
    <dgm:cxn modelId="{FD4EC856-C4E8-D641-A514-316B6873B763}" type="presParOf" srcId="{CC4B19A4-6927-4A54-9DAA-8F32FAE6CF90}" destId="{4E68AB64-02FC-424C-A55B-F1713712B046}" srcOrd="3" destOrd="0" presId="urn:microsoft.com/office/officeart/2018/2/layout/IconVerticalSolidList"/>
    <dgm:cxn modelId="{714209F4-25AF-E341-92EB-DCA6BEED38C6}" type="presParOf" srcId="{FED7DA3C-7C04-47B6-84B5-93C6684D2F71}" destId="{9C97E08D-FF97-4243-AE3D-439DECF56B57}" srcOrd="3" destOrd="0" presId="urn:microsoft.com/office/officeart/2018/2/layout/IconVerticalSolidList"/>
    <dgm:cxn modelId="{6FEBC4C3-439F-6442-BBE9-2E2497A36241}" type="presParOf" srcId="{FED7DA3C-7C04-47B6-84B5-93C6684D2F71}" destId="{D5B60B6A-88A3-4E6A-8F56-D9B3B38386EB}" srcOrd="4" destOrd="0" presId="urn:microsoft.com/office/officeart/2018/2/layout/IconVerticalSolidList"/>
    <dgm:cxn modelId="{27A1E96C-A410-9743-8ADC-AF1C67E22E22}" type="presParOf" srcId="{D5B60B6A-88A3-4E6A-8F56-D9B3B38386EB}" destId="{1401C171-8195-4861-A6E3-C80C994335DA}" srcOrd="0" destOrd="0" presId="urn:microsoft.com/office/officeart/2018/2/layout/IconVerticalSolidList"/>
    <dgm:cxn modelId="{84A3B652-D2BD-234D-9737-47C75C01ECAA}" type="presParOf" srcId="{D5B60B6A-88A3-4E6A-8F56-D9B3B38386EB}" destId="{78A80B46-9FC1-4213-832E-56BFA0C64831}" srcOrd="1" destOrd="0" presId="urn:microsoft.com/office/officeart/2018/2/layout/IconVerticalSolidList"/>
    <dgm:cxn modelId="{18CF4FF0-CB40-FF4A-8094-2F481C497010}" type="presParOf" srcId="{D5B60B6A-88A3-4E6A-8F56-D9B3B38386EB}" destId="{25A26712-B070-4576-AC65-5ED0A6E0D8E9}" srcOrd="2" destOrd="0" presId="urn:microsoft.com/office/officeart/2018/2/layout/IconVerticalSolidList"/>
    <dgm:cxn modelId="{E5C60D4B-4BEE-514E-8159-BFB5B23D372D}" type="presParOf" srcId="{D5B60B6A-88A3-4E6A-8F56-D9B3B38386EB}" destId="{1954520D-B644-4259-B8E2-FC750B31270D}" srcOrd="3" destOrd="0" presId="urn:microsoft.com/office/officeart/2018/2/layout/IconVerticalSolidList"/>
    <dgm:cxn modelId="{0108BC21-03B0-C746-9EDF-2F03AACE0955}" type="presParOf" srcId="{FED7DA3C-7C04-47B6-84B5-93C6684D2F71}" destId="{2E804C6A-3C51-4394-942D-C342C2E93B67}" srcOrd="5" destOrd="0" presId="urn:microsoft.com/office/officeart/2018/2/layout/IconVerticalSolidList"/>
    <dgm:cxn modelId="{10D900EC-BB73-F144-9C3E-727FAA975A85}" type="presParOf" srcId="{FED7DA3C-7C04-47B6-84B5-93C6684D2F71}" destId="{B13C9D15-8004-4601-AE14-F4A9863A6857}" srcOrd="6" destOrd="0" presId="urn:microsoft.com/office/officeart/2018/2/layout/IconVerticalSolidList"/>
    <dgm:cxn modelId="{E07DBD25-6946-8F4C-B6BE-A22C794E6784}" type="presParOf" srcId="{B13C9D15-8004-4601-AE14-F4A9863A6857}" destId="{B07CCB05-D754-49CD-81AA-523DCF1F4E1A}" srcOrd="0" destOrd="0" presId="urn:microsoft.com/office/officeart/2018/2/layout/IconVerticalSolidList"/>
    <dgm:cxn modelId="{B1507F58-8D0E-D146-B4BC-68A6DC7EB6D6}" type="presParOf" srcId="{B13C9D15-8004-4601-AE14-F4A9863A6857}" destId="{E7A6D5D2-888F-45B7-B14D-00498C87BA5D}" srcOrd="1" destOrd="0" presId="urn:microsoft.com/office/officeart/2018/2/layout/IconVerticalSolidList"/>
    <dgm:cxn modelId="{F914FE01-2CCF-4148-B694-121A94F95921}" type="presParOf" srcId="{B13C9D15-8004-4601-AE14-F4A9863A6857}" destId="{328E5868-53CF-44EF-AD88-B80C84E74672}" srcOrd="2" destOrd="0" presId="urn:microsoft.com/office/officeart/2018/2/layout/IconVerticalSolidList"/>
    <dgm:cxn modelId="{859BCB2B-CB96-2B47-B6FD-10D5E730CF7C}" type="presParOf" srcId="{B13C9D15-8004-4601-AE14-F4A9863A6857}" destId="{5D0AE305-D1AF-416A-B6D3-0F9284D7552F}" srcOrd="3" destOrd="0" presId="urn:microsoft.com/office/officeart/2018/2/layout/IconVerticalSolidList"/>
    <dgm:cxn modelId="{E9B67188-41AC-134C-9615-57E64AAD1C5C}" type="presParOf" srcId="{FED7DA3C-7C04-47B6-84B5-93C6684D2F71}" destId="{1CD0082E-9B85-465B-9EFD-ACFBF5A9BC75}" srcOrd="7" destOrd="0" presId="urn:microsoft.com/office/officeart/2018/2/layout/IconVerticalSolidList"/>
    <dgm:cxn modelId="{94C4AA09-82D4-A749-A192-6CEC241EF9A1}" type="presParOf" srcId="{FED7DA3C-7C04-47B6-84B5-93C6684D2F71}" destId="{6F0B66F2-0779-4B7E-A5CD-F9AF40CDB7E2}" srcOrd="8" destOrd="0" presId="urn:microsoft.com/office/officeart/2018/2/layout/IconVerticalSolidList"/>
    <dgm:cxn modelId="{470A6E6C-86B7-EC4E-B54A-80D3FCB51436}" type="presParOf" srcId="{6F0B66F2-0779-4B7E-A5CD-F9AF40CDB7E2}" destId="{DAC19F74-770D-4C66-957F-A327681A0C82}" srcOrd="0" destOrd="0" presId="urn:microsoft.com/office/officeart/2018/2/layout/IconVerticalSolidList"/>
    <dgm:cxn modelId="{972C422F-725B-5949-86F1-F485556B9C29}" type="presParOf" srcId="{6F0B66F2-0779-4B7E-A5CD-F9AF40CDB7E2}" destId="{2E77794B-6D1B-4655-9E5C-5A49D6DEABB4}" srcOrd="1" destOrd="0" presId="urn:microsoft.com/office/officeart/2018/2/layout/IconVerticalSolidList"/>
    <dgm:cxn modelId="{C380B100-9F23-8C49-81DD-01A2CD262FB9}" type="presParOf" srcId="{6F0B66F2-0779-4B7E-A5CD-F9AF40CDB7E2}" destId="{520428A7-A316-45E7-AD1D-17304195A832}" srcOrd="2" destOrd="0" presId="urn:microsoft.com/office/officeart/2018/2/layout/IconVerticalSolidList"/>
    <dgm:cxn modelId="{94EE269C-147B-D64F-B4E1-08F42EC1A3AE}" type="presParOf" srcId="{6F0B66F2-0779-4B7E-A5CD-F9AF40CDB7E2}" destId="{7166EFD0-6044-4538-84B5-47BFA80EEA1D}" srcOrd="3" destOrd="0" presId="urn:microsoft.com/office/officeart/2018/2/layout/IconVerticalSolidList"/>
    <dgm:cxn modelId="{E9CF3D6F-C095-8344-B901-6AAFFA71CFBC}" type="presParOf" srcId="{FED7DA3C-7C04-47B6-84B5-93C6684D2F71}" destId="{B6B82CAE-79C7-41F7-9E4E-7CFB19553E6D}" srcOrd="9" destOrd="0" presId="urn:microsoft.com/office/officeart/2018/2/layout/IconVerticalSolidList"/>
    <dgm:cxn modelId="{02E96346-B09E-F44E-9A10-161E770916F1}" type="presParOf" srcId="{FED7DA3C-7C04-47B6-84B5-93C6684D2F71}" destId="{E08B48CA-4A09-440F-A60D-ACD31D20631B}" srcOrd="10" destOrd="0" presId="urn:microsoft.com/office/officeart/2018/2/layout/IconVerticalSolidList"/>
    <dgm:cxn modelId="{80CC5490-0341-6E42-A6E4-B1EDEB57DB11}" type="presParOf" srcId="{E08B48CA-4A09-440F-A60D-ACD31D20631B}" destId="{D574DA9C-649A-4AF1-A4AB-03AD11A3BA2B}" srcOrd="0" destOrd="0" presId="urn:microsoft.com/office/officeart/2018/2/layout/IconVerticalSolidList"/>
    <dgm:cxn modelId="{DA2CDD03-E54D-1942-9BBA-12FEE2698AC2}" type="presParOf" srcId="{E08B48CA-4A09-440F-A60D-ACD31D20631B}" destId="{0F7CE03D-48E9-47B7-9EF1-9F44FD298F52}" srcOrd="1" destOrd="0" presId="urn:microsoft.com/office/officeart/2018/2/layout/IconVerticalSolidList"/>
    <dgm:cxn modelId="{158A1E95-4B80-A94B-AFB1-0C17873AAD39}" type="presParOf" srcId="{E08B48CA-4A09-440F-A60D-ACD31D20631B}" destId="{C1C2A0D5-BF7B-46AA-B969-0BBE70A02EDF}" srcOrd="2" destOrd="0" presId="urn:microsoft.com/office/officeart/2018/2/layout/IconVerticalSolidList"/>
    <dgm:cxn modelId="{83D3CDFA-B414-EB47-A5ED-A7C4FA2E2F90}" type="presParOf" srcId="{E08B48CA-4A09-440F-A60D-ACD31D20631B}" destId="{AE3A6957-B541-4220-8CB3-27272C959CAC}" srcOrd="3" destOrd="0" presId="urn:microsoft.com/office/officeart/2018/2/layout/IconVerticalSolidList"/>
    <dgm:cxn modelId="{D63CFE00-1019-A547-A818-0E7A49C01AC6}" type="presParOf" srcId="{FED7DA3C-7C04-47B6-84B5-93C6684D2F71}" destId="{433C591E-45EE-4D25-9962-92276615C24B}" srcOrd="11" destOrd="0" presId="urn:microsoft.com/office/officeart/2018/2/layout/IconVerticalSolidList"/>
    <dgm:cxn modelId="{246A9D04-120A-1644-8CDE-E9613C9FBAC1}" type="presParOf" srcId="{FED7DA3C-7C04-47B6-84B5-93C6684D2F71}" destId="{E1DE2CC6-CFFF-48DD-86E6-3223AF70F8AF}" srcOrd="12" destOrd="0" presId="urn:microsoft.com/office/officeart/2018/2/layout/IconVerticalSolidList"/>
    <dgm:cxn modelId="{C0B6B789-E259-AB40-A667-3EBFC039C7C2}" type="presParOf" srcId="{E1DE2CC6-CFFF-48DD-86E6-3223AF70F8AF}" destId="{1F294F27-A308-4747-BB7F-FA6C3175E325}" srcOrd="0" destOrd="0" presId="urn:microsoft.com/office/officeart/2018/2/layout/IconVerticalSolidList"/>
    <dgm:cxn modelId="{E0CF043F-2E3F-A744-B757-617D36914B3B}" type="presParOf" srcId="{E1DE2CC6-CFFF-48DD-86E6-3223AF70F8AF}" destId="{0212501D-ACC3-4F05-9FBB-D98BADD86602}" srcOrd="1" destOrd="0" presId="urn:microsoft.com/office/officeart/2018/2/layout/IconVerticalSolidList"/>
    <dgm:cxn modelId="{1974D815-4D01-4D4D-B9D6-4F99998A0B47}" type="presParOf" srcId="{E1DE2CC6-CFFF-48DD-86E6-3223AF70F8AF}" destId="{FCC6589C-E333-4E70-A3E0-CBE13F4ECF22}" srcOrd="2" destOrd="0" presId="urn:microsoft.com/office/officeart/2018/2/layout/IconVerticalSolidList"/>
    <dgm:cxn modelId="{0D966B0F-874E-5A46-B7CA-D0FFDEE2D5B1}" type="presParOf" srcId="{E1DE2CC6-CFFF-48DD-86E6-3223AF70F8AF}" destId="{5BD55B47-56A7-42F4-9BC0-3964CDEE1C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EFE9CE-2C12-42CA-BBA5-629D12764D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B6049-F82A-4E40-BFDA-087F829A4EEA}">
      <dgm:prSet/>
      <dgm:spPr/>
      <dgm:t>
        <a:bodyPr/>
        <a:lstStyle/>
        <a:p>
          <a:r>
            <a:rPr lang="en-US" b="1" dirty="0"/>
            <a:t>Building the Web Interface</a:t>
          </a:r>
          <a:endParaRPr lang="en-US" dirty="0"/>
        </a:p>
      </dgm:t>
    </dgm:pt>
    <dgm:pt modelId="{3CB347AD-8005-4F5A-8C5F-B6E8C75CC265}" type="parTrans" cxnId="{AC7AEA2D-A16A-4162-9CCB-CF297DD02A10}">
      <dgm:prSet/>
      <dgm:spPr/>
      <dgm:t>
        <a:bodyPr/>
        <a:lstStyle/>
        <a:p>
          <a:endParaRPr lang="en-US"/>
        </a:p>
      </dgm:t>
    </dgm:pt>
    <dgm:pt modelId="{46895152-32B8-4988-AC24-C0E48F19BB73}" type="sibTrans" cxnId="{AC7AEA2D-A16A-4162-9CCB-CF297DD02A10}">
      <dgm:prSet/>
      <dgm:spPr/>
      <dgm:t>
        <a:bodyPr/>
        <a:lstStyle/>
        <a:p>
          <a:endParaRPr lang="en-US"/>
        </a:p>
      </dgm:t>
    </dgm:pt>
    <dgm:pt modelId="{AC1125DC-1CF3-4D1B-8C84-7406EC0E8463}">
      <dgm:prSet/>
      <dgm:spPr/>
      <dgm:t>
        <a:bodyPr/>
        <a:lstStyle/>
        <a:p>
          <a:r>
            <a:rPr lang="en-US" dirty="0"/>
            <a:t>Decided on </a:t>
          </a:r>
          <a:r>
            <a:rPr lang="en-US" b="1" dirty="0"/>
            <a:t>HTML, CSS, JavaScript</a:t>
          </a:r>
          <a:r>
            <a:rPr lang="en-US" dirty="0"/>
            <a:t>, and </a:t>
          </a:r>
          <a:r>
            <a:rPr lang="en-US" b="1" dirty="0"/>
            <a:t>Bootstrap</a:t>
          </a:r>
          <a:r>
            <a:rPr lang="en-US" dirty="0"/>
            <a:t> for styling and responsiveness and created a clean and intuitive </a:t>
          </a:r>
          <a:r>
            <a:rPr lang="en-US" b="1" dirty="0"/>
            <a:t>homepage</a:t>
          </a:r>
          <a:r>
            <a:rPr lang="en-US" dirty="0"/>
            <a:t> with a file upload section.</a:t>
          </a:r>
        </a:p>
      </dgm:t>
    </dgm:pt>
    <dgm:pt modelId="{6E14D012-3B9C-453F-BE2D-EF71BEE80AFD}" type="parTrans" cxnId="{C1A90DEB-F6C1-42F4-A010-DADE750ED1B0}">
      <dgm:prSet/>
      <dgm:spPr/>
      <dgm:t>
        <a:bodyPr/>
        <a:lstStyle/>
        <a:p>
          <a:endParaRPr lang="en-US"/>
        </a:p>
      </dgm:t>
    </dgm:pt>
    <dgm:pt modelId="{66E76B88-8610-46C3-8690-39B06E6F0F4F}" type="sibTrans" cxnId="{C1A90DEB-F6C1-42F4-A010-DADE750ED1B0}">
      <dgm:prSet/>
      <dgm:spPr/>
      <dgm:t>
        <a:bodyPr/>
        <a:lstStyle/>
        <a:p>
          <a:endParaRPr lang="en-US"/>
        </a:p>
      </dgm:t>
    </dgm:pt>
    <dgm:pt modelId="{C57C756E-0354-42C7-B9BD-A59ADA1C7993}">
      <dgm:prSet/>
      <dgm:spPr/>
      <dgm:t>
        <a:bodyPr/>
        <a:lstStyle/>
        <a:p>
          <a:r>
            <a:rPr lang="en-US" dirty="0"/>
            <a:t>Designed a </a:t>
          </a:r>
          <a:r>
            <a:rPr lang="en-US" b="1" dirty="0"/>
            <a:t>drag-and-drop or browse upload option</a:t>
          </a:r>
          <a:r>
            <a:rPr lang="en-US" dirty="0"/>
            <a:t> for resumes and forms for inputting Job Title and Job Description.</a:t>
          </a:r>
        </a:p>
      </dgm:t>
    </dgm:pt>
    <dgm:pt modelId="{3AD9FD2B-107F-45C7-8CA7-9E9CD6092F69}" type="parTrans" cxnId="{A3FD51D0-8EA9-460B-909B-ED993F824E5F}">
      <dgm:prSet/>
      <dgm:spPr/>
      <dgm:t>
        <a:bodyPr/>
        <a:lstStyle/>
        <a:p>
          <a:endParaRPr lang="en-US"/>
        </a:p>
      </dgm:t>
    </dgm:pt>
    <dgm:pt modelId="{305E831F-68E7-4F01-AA9D-1CE4DB102C62}" type="sibTrans" cxnId="{A3FD51D0-8EA9-460B-909B-ED993F824E5F}">
      <dgm:prSet/>
      <dgm:spPr/>
      <dgm:t>
        <a:bodyPr/>
        <a:lstStyle/>
        <a:p>
          <a:endParaRPr lang="en-US"/>
        </a:p>
      </dgm:t>
    </dgm:pt>
    <dgm:pt modelId="{EBF76F64-6F82-4169-9B93-68551A0C33BC}">
      <dgm:prSet/>
      <dgm:spPr/>
      <dgm:t>
        <a:bodyPr/>
        <a:lstStyle/>
        <a:p>
          <a:r>
            <a:rPr lang="en-US" b="1" dirty="0"/>
            <a:t>Form Handling &amp; File Upload</a:t>
          </a:r>
          <a:endParaRPr lang="en-US" dirty="0"/>
        </a:p>
      </dgm:t>
    </dgm:pt>
    <dgm:pt modelId="{6EA1C878-B8BC-4C08-8EC6-0531F3F07DAA}" type="parTrans" cxnId="{89965839-DC19-411B-BEAB-F181534CDF6D}">
      <dgm:prSet/>
      <dgm:spPr/>
      <dgm:t>
        <a:bodyPr/>
        <a:lstStyle/>
        <a:p>
          <a:endParaRPr lang="en-US"/>
        </a:p>
      </dgm:t>
    </dgm:pt>
    <dgm:pt modelId="{0784DBDF-C0B8-4A08-85C8-753B2CECC653}" type="sibTrans" cxnId="{89965839-DC19-411B-BEAB-F181534CDF6D}">
      <dgm:prSet/>
      <dgm:spPr/>
      <dgm:t>
        <a:bodyPr/>
        <a:lstStyle/>
        <a:p>
          <a:endParaRPr lang="en-US"/>
        </a:p>
      </dgm:t>
    </dgm:pt>
    <dgm:pt modelId="{5CA14E2D-83D0-40ED-9E6A-B64C1EEE5672}">
      <dgm:prSet/>
      <dgm:spPr/>
      <dgm:t>
        <a:bodyPr/>
        <a:lstStyle/>
        <a:p>
          <a:r>
            <a:rPr lang="en-US" dirty="0"/>
            <a:t>Implemented an HTML form with an input field to accept </a:t>
          </a:r>
          <a:r>
            <a:rPr lang="en-US" b="1" dirty="0"/>
            <a:t>PDF and DOCX files</a:t>
          </a:r>
          <a:r>
            <a:rPr lang="en-US" dirty="0"/>
            <a:t>.</a:t>
          </a:r>
        </a:p>
      </dgm:t>
    </dgm:pt>
    <dgm:pt modelId="{3F9369AA-7D94-430E-8024-DAA09E5FE9B3}" type="parTrans" cxnId="{87EDBE6F-D5CC-4DAE-93B5-6BC59FAD4BC5}">
      <dgm:prSet/>
      <dgm:spPr/>
      <dgm:t>
        <a:bodyPr/>
        <a:lstStyle/>
        <a:p>
          <a:endParaRPr lang="en-US"/>
        </a:p>
      </dgm:t>
    </dgm:pt>
    <dgm:pt modelId="{60D2C170-F045-4CB8-9785-63EFEB3ADFBB}" type="sibTrans" cxnId="{87EDBE6F-D5CC-4DAE-93B5-6BC59FAD4BC5}">
      <dgm:prSet/>
      <dgm:spPr/>
      <dgm:t>
        <a:bodyPr/>
        <a:lstStyle/>
        <a:p>
          <a:endParaRPr lang="en-US"/>
        </a:p>
      </dgm:t>
    </dgm:pt>
    <dgm:pt modelId="{BF7E9794-9918-429E-803F-AE10EB4ABB3C}">
      <dgm:prSet/>
      <dgm:spPr/>
      <dgm:t>
        <a:bodyPr/>
        <a:lstStyle/>
        <a:p>
          <a:r>
            <a:rPr lang="en-US" dirty="0"/>
            <a:t>Integrated Flask routes to handle </a:t>
          </a:r>
          <a:r>
            <a:rPr lang="en-US" b="1" dirty="0"/>
            <a:t>file submission</a:t>
          </a:r>
          <a:r>
            <a:rPr lang="en-US" dirty="0"/>
            <a:t> and process resumes.</a:t>
          </a:r>
        </a:p>
      </dgm:t>
    </dgm:pt>
    <dgm:pt modelId="{1661012A-E4CD-4750-A840-8F01212491C0}" type="parTrans" cxnId="{614D7E7F-CDF3-4CBD-9BCB-50D373230E6E}">
      <dgm:prSet/>
      <dgm:spPr/>
      <dgm:t>
        <a:bodyPr/>
        <a:lstStyle/>
        <a:p>
          <a:endParaRPr lang="en-US"/>
        </a:p>
      </dgm:t>
    </dgm:pt>
    <dgm:pt modelId="{1CEA9D19-FD7B-4480-BC44-0B0ACBE56B1A}" type="sibTrans" cxnId="{614D7E7F-CDF3-4CBD-9BCB-50D373230E6E}">
      <dgm:prSet/>
      <dgm:spPr/>
      <dgm:t>
        <a:bodyPr/>
        <a:lstStyle/>
        <a:p>
          <a:endParaRPr lang="en-US"/>
        </a:p>
      </dgm:t>
    </dgm:pt>
    <dgm:pt modelId="{09A9C85E-9312-8046-96D5-B204AF392BB4}">
      <dgm:prSet/>
      <dgm:spPr/>
      <dgm:t>
        <a:bodyPr/>
        <a:lstStyle/>
        <a:p>
          <a:r>
            <a:rPr lang="en-US" dirty="0"/>
            <a:t> Used JavaScript for </a:t>
          </a:r>
          <a:r>
            <a:rPr lang="en-US" b="1" dirty="0"/>
            <a:t>basic client-side validation</a:t>
          </a:r>
          <a:r>
            <a:rPr lang="en-US" dirty="0"/>
            <a:t> (e.g., checking file type &amp; size).</a:t>
          </a:r>
        </a:p>
      </dgm:t>
    </dgm:pt>
    <dgm:pt modelId="{234F2A8F-29FE-AE4B-8737-09C66EB6B6AD}" type="parTrans" cxnId="{17ADDDBE-A838-6B47-9E0E-814BFABCEB16}">
      <dgm:prSet/>
      <dgm:spPr/>
      <dgm:t>
        <a:bodyPr/>
        <a:lstStyle/>
        <a:p>
          <a:endParaRPr lang="en-US"/>
        </a:p>
      </dgm:t>
    </dgm:pt>
    <dgm:pt modelId="{D69A9755-B2A3-5D47-ACD6-046E3DE655DA}" type="sibTrans" cxnId="{17ADDDBE-A838-6B47-9E0E-814BFABCEB16}">
      <dgm:prSet/>
      <dgm:spPr/>
      <dgm:t>
        <a:bodyPr/>
        <a:lstStyle/>
        <a:p>
          <a:endParaRPr lang="en-US"/>
        </a:p>
      </dgm:t>
    </dgm:pt>
    <dgm:pt modelId="{6530B350-6BA7-0549-83EE-E62456721F0C}" type="pres">
      <dgm:prSet presAssocID="{CAEFE9CE-2C12-42CA-BBA5-629D12764DE5}" presName="linear" presStyleCnt="0">
        <dgm:presLayoutVars>
          <dgm:dir/>
          <dgm:animLvl val="lvl"/>
          <dgm:resizeHandles val="exact"/>
        </dgm:presLayoutVars>
      </dgm:prSet>
      <dgm:spPr/>
    </dgm:pt>
    <dgm:pt modelId="{947B1678-DA0A-7147-ACE2-CA934A9F4664}" type="pres">
      <dgm:prSet presAssocID="{2FBB6049-F82A-4E40-BFDA-087F829A4EEA}" presName="parentLin" presStyleCnt="0"/>
      <dgm:spPr/>
    </dgm:pt>
    <dgm:pt modelId="{DDC5D075-A81C-6547-902B-F48D3FFCA33E}" type="pres">
      <dgm:prSet presAssocID="{2FBB6049-F82A-4E40-BFDA-087F829A4EEA}" presName="parentLeftMargin" presStyleLbl="node1" presStyleIdx="0" presStyleCnt="2"/>
      <dgm:spPr/>
    </dgm:pt>
    <dgm:pt modelId="{66AD960D-52CA-1944-9284-2856AC1165BB}" type="pres">
      <dgm:prSet presAssocID="{2FBB6049-F82A-4E40-BFDA-087F829A4E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18DF9B-F830-5A44-80A3-284396D344EB}" type="pres">
      <dgm:prSet presAssocID="{2FBB6049-F82A-4E40-BFDA-087F829A4EEA}" presName="negativeSpace" presStyleCnt="0"/>
      <dgm:spPr/>
    </dgm:pt>
    <dgm:pt modelId="{C11380E5-56CF-704A-9410-2595399ABD07}" type="pres">
      <dgm:prSet presAssocID="{2FBB6049-F82A-4E40-BFDA-087F829A4EEA}" presName="childText" presStyleLbl="conFgAcc1" presStyleIdx="0" presStyleCnt="2">
        <dgm:presLayoutVars>
          <dgm:bulletEnabled val="1"/>
        </dgm:presLayoutVars>
      </dgm:prSet>
      <dgm:spPr/>
    </dgm:pt>
    <dgm:pt modelId="{E2969CFD-3C8B-B248-B207-90282101A957}" type="pres">
      <dgm:prSet presAssocID="{46895152-32B8-4988-AC24-C0E48F19BB73}" presName="spaceBetweenRectangles" presStyleCnt="0"/>
      <dgm:spPr/>
    </dgm:pt>
    <dgm:pt modelId="{1BC1C936-156A-3446-ACA1-41360CEECC4E}" type="pres">
      <dgm:prSet presAssocID="{EBF76F64-6F82-4169-9B93-68551A0C33BC}" presName="parentLin" presStyleCnt="0"/>
      <dgm:spPr/>
    </dgm:pt>
    <dgm:pt modelId="{A9DC04CD-013A-8B44-BBD9-6FC5DFF18DCF}" type="pres">
      <dgm:prSet presAssocID="{EBF76F64-6F82-4169-9B93-68551A0C33BC}" presName="parentLeftMargin" presStyleLbl="node1" presStyleIdx="0" presStyleCnt="2"/>
      <dgm:spPr/>
    </dgm:pt>
    <dgm:pt modelId="{C367FA53-0A57-804E-8A61-89A1FEAAFC15}" type="pres">
      <dgm:prSet presAssocID="{EBF76F64-6F82-4169-9B93-68551A0C33BC}" presName="parentText" presStyleLbl="node1" presStyleIdx="1" presStyleCnt="2" custLinFactNeighborX="-3443" custLinFactNeighborY="-8109">
        <dgm:presLayoutVars>
          <dgm:chMax val="0"/>
          <dgm:bulletEnabled val="1"/>
        </dgm:presLayoutVars>
      </dgm:prSet>
      <dgm:spPr/>
    </dgm:pt>
    <dgm:pt modelId="{C9E216DB-9092-3947-92DF-300C3B75006B}" type="pres">
      <dgm:prSet presAssocID="{EBF76F64-6F82-4169-9B93-68551A0C33BC}" presName="negativeSpace" presStyleCnt="0"/>
      <dgm:spPr/>
    </dgm:pt>
    <dgm:pt modelId="{C728C4CD-180C-344D-BC8B-DB2FEF0933B2}" type="pres">
      <dgm:prSet presAssocID="{EBF76F64-6F82-4169-9B93-68551A0C33B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7AEA2D-A16A-4162-9CCB-CF297DD02A10}" srcId="{CAEFE9CE-2C12-42CA-BBA5-629D12764DE5}" destId="{2FBB6049-F82A-4E40-BFDA-087F829A4EEA}" srcOrd="0" destOrd="0" parTransId="{3CB347AD-8005-4F5A-8C5F-B6E8C75CC265}" sibTransId="{46895152-32B8-4988-AC24-C0E48F19BB73}"/>
    <dgm:cxn modelId="{89965839-DC19-411B-BEAB-F181534CDF6D}" srcId="{CAEFE9CE-2C12-42CA-BBA5-629D12764DE5}" destId="{EBF76F64-6F82-4169-9B93-68551A0C33BC}" srcOrd="1" destOrd="0" parTransId="{6EA1C878-B8BC-4C08-8EC6-0531F3F07DAA}" sibTransId="{0784DBDF-C0B8-4A08-85C8-753B2CECC653}"/>
    <dgm:cxn modelId="{2BE0313F-CA1D-964F-8B19-FE0BDC8E453A}" type="presOf" srcId="{09A9C85E-9312-8046-96D5-B204AF392BB4}" destId="{C728C4CD-180C-344D-BC8B-DB2FEF0933B2}" srcOrd="0" destOrd="1" presId="urn:microsoft.com/office/officeart/2005/8/layout/list1"/>
    <dgm:cxn modelId="{EF646446-A097-5E4D-8598-60FEE2AF35AA}" type="presOf" srcId="{EBF76F64-6F82-4169-9B93-68551A0C33BC}" destId="{A9DC04CD-013A-8B44-BBD9-6FC5DFF18DCF}" srcOrd="0" destOrd="0" presId="urn:microsoft.com/office/officeart/2005/8/layout/list1"/>
    <dgm:cxn modelId="{3FEF3350-71A4-2143-88D2-37B760DCAA0A}" type="presOf" srcId="{C57C756E-0354-42C7-B9BD-A59ADA1C7993}" destId="{C11380E5-56CF-704A-9410-2595399ABD07}" srcOrd="0" destOrd="1" presId="urn:microsoft.com/office/officeart/2005/8/layout/list1"/>
    <dgm:cxn modelId="{3BC8E25B-C162-834A-93B2-34FF50143AC1}" type="presOf" srcId="{EBF76F64-6F82-4169-9B93-68551A0C33BC}" destId="{C367FA53-0A57-804E-8A61-89A1FEAAFC15}" srcOrd="1" destOrd="0" presId="urn:microsoft.com/office/officeart/2005/8/layout/list1"/>
    <dgm:cxn modelId="{87EDBE6F-D5CC-4DAE-93B5-6BC59FAD4BC5}" srcId="{EBF76F64-6F82-4169-9B93-68551A0C33BC}" destId="{5CA14E2D-83D0-40ED-9E6A-B64C1EEE5672}" srcOrd="0" destOrd="0" parTransId="{3F9369AA-7D94-430E-8024-DAA09E5FE9B3}" sibTransId="{60D2C170-F045-4CB8-9785-63EFEB3ADFBB}"/>
    <dgm:cxn modelId="{614D7E7F-CDF3-4CBD-9BCB-50D373230E6E}" srcId="{EBF76F64-6F82-4169-9B93-68551A0C33BC}" destId="{BF7E9794-9918-429E-803F-AE10EB4ABB3C}" srcOrd="2" destOrd="0" parTransId="{1661012A-E4CD-4750-A840-8F01212491C0}" sibTransId="{1CEA9D19-FD7B-4480-BC44-0B0ACBE56B1A}"/>
    <dgm:cxn modelId="{1265689A-355E-AF40-BC8F-297EC4BAC4B5}" type="presOf" srcId="{2FBB6049-F82A-4E40-BFDA-087F829A4EEA}" destId="{66AD960D-52CA-1944-9284-2856AC1165BB}" srcOrd="1" destOrd="0" presId="urn:microsoft.com/office/officeart/2005/8/layout/list1"/>
    <dgm:cxn modelId="{E71699BC-FD82-E64D-B8BE-B7CBF6E81B76}" type="presOf" srcId="{BF7E9794-9918-429E-803F-AE10EB4ABB3C}" destId="{C728C4CD-180C-344D-BC8B-DB2FEF0933B2}" srcOrd="0" destOrd="2" presId="urn:microsoft.com/office/officeart/2005/8/layout/list1"/>
    <dgm:cxn modelId="{17ADDDBE-A838-6B47-9E0E-814BFABCEB16}" srcId="{EBF76F64-6F82-4169-9B93-68551A0C33BC}" destId="{09A9C85E-9312-8046-96D5-B204AF392BB4}" srcOrd="1" destOrd="0" parTransId="{234F2A8F-29FE-AE4B-8737-09C66EB6B6AD}" sibTransId="{D69A9755-B2A3-5D47-ACD6-046E3DE655DA}"/>
    <dgm:cxn modelId="{A3FD51D0-8EA9-460B-909B-ED993F824E5F}" srcId="{2FBB6049-F82A-4E40-BFDA-087F829A4EEA}" destId="{C57C756E-0354-42C7-B9BD-A59ADA1C7993}" srcOrd="1" destOrd="0" parTransId="{3AD9FD2B-107F-45C7-8CA7-9E9CD6092F69}" sibTransId="{305E831F-68E7-4F01-AA9D-1CE4DB102C62}"/>
    <dgm:cxn modelId="{06F19DD2-FC09-1940-B1D7-3B0BB9629DF3}" type="presOf" srcId="{5CA14E2D-83D0-40ED-9E6A-B64C1EEE5672}" destId="{C728C4CD-180C-344D-BC8B-DB2FEF0933B2}" srcOrd="0" destOrd="0" presId="urn:microsoft.com/office/officeart/2005/8/layout/list1"/>
    <dgm:cxn modelId="{CE52B4D5-A457-2241-8367-39604A64C0E4}" type="presOf" srcId="{CAEFE9CE-2C12-42CA-BBA5-629D12764DE5}" destId="{6530B350-6BA7-0549-83EE-E62456721F0C}" srcOrd="0" destOrd="0" presId="urn:microsoft.com/office/officeart/2005/8/layout/list1"/>
    <dgm:cxn modelId="{158F27E2-414A-344A-8973-EB43361C5ED9}" type="presOf" srcId="{2FBB6049-F82A-4E40-BFDA-087F829A4EEA}" destId="{DDC5D075-A81C-6547-902B-F48D3FFCA33E}" srcOrd="0" destOrd="0" presId="urn:microsoft.com/office/officeart/2005/8/layout/list1"/>
    <dgm:cxn modelId="{2ED6ACE4-A437-894E-8F06-E357C211E812}" type="presOf" srcId="{AC1125DC-1CF3-4D1B-8C84-7406EC0E8463}" destId="{C11380E5-56CF-704A-9410-2595399ABD07}" srcOrd="0" destOrd="0" presId="urn:microsoft.com/office/officeart/2005/8/layout/list1"/>
    <dgm:cxn modelId="{C1A90DEB-F6C1-42F4-A010-DADE750ED1B0}" srcId="{2FBB6049-F82A-4E40-BFDA-087F829A4EEA}" destId="{AC1125DC-1CF3-4D1B-8C84-7406EC0E8463}" srcOrd="0" destOrd="0" parTransId="{6E14D012-3B9C-453F-BE2D-EF71BEE80AFD}" sibTransId="{66E76B88-8610-46C3-8690-39B06E6F0F4F}"/>
    <dgm:cxn modelId="{64EB7F43-7DAA-6C44-82EC-D3AC52872AD2}" type="presParOf" srcId="{6530B350-6BA7-0549-83EE-E62456721F0C}" destId="{947B1678-DA0A-7147-ACE2-CA934A9F4664}" srcOrd="0" destOrd="0" presId="urn:microsoft.com/office/officeart/2005/8/layout/list1"/>
    <dgm:cxn modelId="{D332F647-A202-224B-B2E3-39B0BAF779DA}" type="presParOf" srcId="{947B1678-DA0A-7147-ACE2-CA934A9F4664}" destId="{DDC5D075-A81C-6547-902B-F48D3FFCA33E}" srcOrd="0" destOrd="0" presId="urn:microsoft.com/office/officeart/2005/8/layout/list1"/>
    <dgm:cxn modelId="{E82EF6C2-3EBC-5846-82A8-E65BB9A38624}" type="presParOf" srcId="{947B1678-DA0A-7147-ACE2-CA934A9F4664}" destId="{66AD960D-52CA-1944-9284-2856AC1165BB}" srcOrd="1" destOrd="0" presId="urn:microsoft.com/office/officeart/2005/8/layout/list1"/>
    <dgm:cxn modelId="{B86178B8-411A-9B40-B1CB-4840FB10A26A}" type="presParOf" srcId="{6530B350-6BA7-0549-83EE-E62456721F0C}" destId="{5718DF9B-F830-5A44-80A3-284396D344EB}" srcOrd="1" destOrd="0" presId="urn:microsoft.com/office/officeart/2005/8/layout/list1"/>
    <dgm:cxn modelId="{60FA9F5B-D593-FC49-AEB3-5A33F1A1F15A}" type="presParOf" srcId="{6530B350-6BA7-0549-83EE-E62456721F0C}" destId="{C11380E5-56CF-704A-9410-2595399ABD07}" srcOrd="2" destOrd="0" presId="urn:microsoft.com/office/officeart/2005/8/layout/list1"/>
    <dgm:cxn modelId="{EE83E71A-F5ED-2048-A939-ED3A408ADAEB}" type="presParOf" srcId="{6530B350-6BA7-0549-83EE-E62456721F0C}" destId="{E2969CFD-3C8B-B248-B207-90282101A957}" srcOrd="3" destOrd="0" presId="urn:microsoft.com/office/officeart/2005/8/layout/list1"/>
    <dgm:cxn modelId="{662BCF30-7FB7-B747-B057-096EBE3822A0}" type="presParOf" srcId="{6530B350-6BA7-0549-83EE-E62456721F0C}" destId="{1BC1C936-156A-3446-ACA1-41360CEECC4E}" srcOrd="4" destOrd="0" presId="urn:microsoft.com/office/officeart/2005/8/layout/list1"/>
    <dgm:cxn modelId="{DBC83A88-DACA-6148-B6C9-6C1CA0123C0E}" type="presParOf" srcId="{1BC1C936-156A-3446-ACA1-41360CEECC4E}" destId="{A9DC04CD-013A-8B44-BBD9-6FC5DFF18DCF}" srcOrd="0" destOrd="0" presId="urn:microsoft.com/office/officeart/2005/8/layout/list1"/>
    <dgm:cxn modelId="{849307DC-4AB4-8B40-B44C-CD2A34C3B1FC}" type="presParOf" srcId="{1BC1C936-156A-3446-ACA1-41360CEECC4E}" destId="{C367FA53-0A57-804E-8A61-89A1FEAAFC15}" srcOrd="1" destOrd="0" presId="urn:microsoft.com/office/officeart/2005/8/layout/list1"/>
    <dgm:cxn modelId="{BA02BE95-64EA-6142-A668-A2894BB0C566}" type="presParOf" srcId="{6530B350-6BA7-0549-83EE-E62456721F0C}" destId="{C9E216DB-9092-3947-92DF-300C3B75006B}" srcOrd="5" destOrd="0" presId="urn:microsoft.com/office/officeart/2005/8/layout/list1"/>
    <dgm:cxn modelId="{70B7CEF5-891E-8F43-B830-5B6D61E9B717}" type="presParOf" srcId="{6530B350-6BA7-0549-83EE-E62456721F0C}" destId="{C728C4CD-180C-344D-BC8B-DB2FEF0933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EFE9CE-2C12-42CA-BBA5-629D12764D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B6049-F82A-4E40-BFDA-087F829A4EEA}">
      <dgm:prSet/>
      <dgm:spPr/>
      <dgm:t>
        <a:bodyPr/>
        <a:lstStyle/>
        <a:p>
          <a:r>
            <a:rPr lang="en-US" b="1" dirty="0"/>
            <a:t>Displaying Results</a:t>
          </a:r>
          <a:endParaRPr lang="en-US" dirty="0"/>
        </a:p>
      </dgm:t>
    </dgm:pt>
    <dgm:pt modelId="{3CB347AD-8005-4F5A-8C5F-B6E8C75CC265}" type="parTrans" cxnId="{AC7AEA2D-A16A-4162-9CCB-CF297DD02A10}">
      <dgm:prSet/>
      <dgm:spPr/>
      <dgm:t>
        <a:bodyPr/>
        <a:lstStyle/>
        <a:p>
          <a:endParaRPr lang="en-US"/>
        </a:p>
      </dgm:t>
    </dgm:pt>
    <dgm:pt modelId="{46895152-32B8-4988-AC24-C0E48F19BB73}" type="sibTrans" cxnId="{AC7AEA2D-A16A-4162-9CCB-CF297DD02A10}">
      <dgm:prSet/>
      <dgm:spPr/>
      <dgm:t>
        <a:bodyPr/>
        <a:lstStyle/>
        <a:p>
          <a:endParaRPr lang="en-US"/>
        </a:p>
      </dgm:t>
    </dgm:pt>
    <dgm:pt modelId="{AC1125DC-1CF3-4D1B-8C84-7406EC0E8463}">
      <dgm:prSet/>
      <dgm:spPr/>
      <dgm:t>
        <a:bodyPr/>
        <a:lstStyle/>
        <a:p>
          <a:r>
            <a:rPr lang="en-US" dirty="0"/>
            <a:t>Created a </a:t>
          </a:r>
          <a:r>
            <a:rPr lang="en-US" b="1" dirty="0"/>
            <a:t>results page</a:t>
          </a:r>
          <a:r>
            <a:rPr lang="en-US" dirty="0"/>
            <a:t> to display extracted resume information.</a:t>
          </a:r>
        </a:p>
      </dgm:t>
    </dgm:pt>
    <dgm:pt modelId="{6E14D012-3B9C-453F-BE2D-EF71BEE80AFD}" type="parTrans" cxnId="{C1A90DEB-F6C1-42F4-A010-DADE750ED1B0}">
      <dgm:prSet/>
      <dgm:spPr/>
      <dgm:t>
        <a:bodyPr/>
        <a:lstStyle/>
        <a:p>
          <a:endParaRPr lang="en-US"/>
        </a:p>
      </dgm:t>
    </dgm:pt>
    <dgm:pt modelId="{66E76B88-8610-46C3-8690-39B06E6F0F4F}" type="sibTrans" cxnId="{C1A90DEB-F6C1-42F4-A010-DADE750ED1B0}">
      <dgm:prSet/>
      <dgm:spPr/>
      <dgm:t>
        <a:bodyPr/>
        <a:lstStyle/>
        <a:p>
          <a:endParaRPr lang="en-US"/>
        </a:p>
      </dgm:t>
    </dgm:pt>
    <dgm:pt modelId="{EBF76F64-6F82-4169-9B93-68551A0C33BC}">
      <dgm:prSet/>
      <dgm:spPr/>
      <dgm:t>
        <a:bodyPr/>
        <a:lstStyle/>
        <a:p>
          <a:r>
            <a:rPr lang="en-US" b="1" dirty="0"/>
            <a:t>Enhancing User Experience</a:t>
          </a:r>
          <a:endParaRPr lang="en-US" dirty="0"/>
        </a:p>
      </dgm:t>
    </dgm:pt>
    <dgm:pt modelId="{6EA1C878-B8BC-4C08-8EC6-0531F3F07DAA}" type="parTrans" cxnId="{89965839-DC19-411B-BEAB-F181534CDF6D}">
      <dgm:prSet/>
      <dgm:spPr/>
      <dgm:t>
        <a:bodyPr/>
        <a:lstStyle/>
        <a:p>
          <a:endParaRPr lang="en-US"/>
        </a:p>
      </dgm:t>
    </dgm:pt>
    <dgm:pt modelId="{0784DBDF-C0B8-4A08-85C8-753B2CECC653}" type="sibTrans" cxnId="{89965839-DC19-411B-BEAB-F181534CDF6D}">
      <dgm:prSet/>
      <dgm:spPr/>
      <dgm:t>
        <a:bodyPr/>
        <a:lstStyle/>
        <a:p>
          <a:endParaRPr lang="en-US"/>
        </a:p>
      </dgm:t>
    </dgm:pt>
    <dgm:pt modelId="{5CA14E2D-83D0-40ED-9E6A-B64C1EEE5672}">
      <dgm:prSet/>
      <dgm:spPr/>
      <dgm:t>
        <a:bodyPr/>
        <a:lstStyle/>
        <a:p>
          <a:r>
            <a:rPr lang="en-US"/>
            <a:t>Used </a:t>
          </a:r>
          <a:r>
            <a:rPr lang="en-US" b="1"/>
            <a:t>Bootstrap &amp; CSS</a:t>
          </a:r>
          <a:r>
            <a:rPr lang="en-US"/>
            <a:t> for a professional and mobile-friendly layout.</a:t>
          </a:r>
          <a:endParaRPr lang="en-US" dirty="0"/>
        </a:p>
      </dgm:t>
    </dgm:pt>
    <dgm:pt modelId="{3F9369AA-7D94-430E-8024-DAA09E5FE9B3}" type="parTrans" cxnId="{87EDBE6F-D5CC-4DAE-93B5-6BC59FAD4BC5}">
      <dgm:prSet/>
      <dgm:spPr/>
      <dgm:t>
        <a:bodyPr/>
        <a:lstStyle/>
        <a:p>
          <a:endParaRPr lang="en-US"/>
        </a:p>
      </dgm:t>
    </dgm:pt>
    <dgm:pt modelId="{60D2C170-F045-4CB8-9785-63EFEB3ADFBB}" type="sibTrans" cxnId="{87EDBE6F-D5CC-4DAE-93B5-6BC59FAD4BC5}">
      <dgm:prSet/>
      <dgm:spPr/>
      <dgm:t>
        <a:bodyPr/>
        <a:lstStyle/>
        <a:p>
          <a:endParaRPr lang="en-US"/>
        </a:p>
      </dgm:t>
    </dgm:pt>
    <dgm:pt modelId="{D34335A9-9457-8848-ADA0-E99BE6E61CA2}">
      <dgm:prSet/>
      <dgm:spPr/>
      <dgm:t>
        <a:bodyPr/>
        <a:lstStyle/>
        <a:p>
          <a:r>
            <a:rPr lang="en-US" dirty="0"/>
            <a:t>Here it </a:t>
          </a:r>
          <a:r>
            <a:rPr lang="en-US" b="1" dirty="0"/>
            <a:t>matching percentage with job description</a:t>
          </a:r>
          <a:r>
            <a:rPr lang="en-US" dirty="0"/>
            <a:t> using Cosine Similarity and added </a:t>
          </a:r>
          <a:r>
            <a:rPr lang="en-US" b="1" dirty="0"/>
            <a:t>category-wise scoring</a:t>
          </a:r>
          <a:endParaRPr lang="en-US" dirty="0"/>
        </a:p>
      </dgm:t>
    </dgm:pt>
    <dgm:pt modelId="{70E32FD9-160B-9F4C-9BA0-B1DF8579F8C0}" type="parTrans" cxnId="{0A47C611-0515-BD4E-A172-13C960B6A979}">
      <dgm:prSet/>
      <dgm:spPr/>
      <dgm:t>
        <a:bodyPr/>
        <a:lstStyle/>
        <a:p>
          <a:endParaRPr lang="en-US"/>
        </a:p>
      </dgm:t>
    </dgm:pt>
    <dgm:pt modelId="{2D1C99E8-F6C8-1142-B707-23EDB0BEBC31}" type="sibTrans" cxnId="{0A47C611-0515-BD4E-A172-13C960B6A979}">
      <dgm:prSet/>
      <dgm:spPr/>
      <dgm:t>
        <a:bodyPr/>
        <a:lstStyle/>
        <a:p>
          <a:endParaRPr lang="en-US"/>
        </a:p>
      </dgm:t>
    </dgm:pt>
    <dgm:pt modelId="{92096B45-877C-304D-B0F3-95FF6365A093}">
      <dgm:prSet/>
      <dgm:spPr/>
      <dgm:t>
        <a:bodyPr/>
        <a:lstStyle/>
        <a:p>
          <a:r>
            <a:rPr lang="en-US" dirty="0"/>
            <a:t>Added </a:t>
          </a:r>
          <a:r>
            <a:rPr lang="en-US" b="1" dirty="0"/>
            <a:t>loading indicators</a:t>
          </a:r>
          <a:r>
            <a:rPr lang="en-US" dirty="0"/>
            <a:t> while processing resumes.</a:t>
          </a:r>
        </a:p>
      </dgm:t>
    </dgm:pt>
    <dgm:pt modelId="{2C0DDA4D-776A-D047-9CD2-EDED7E87DB90}" type="parTrans" cxnId="{A9DC771E-5D91-6048-B8DD-A9B25E5B5B7F}">
      <dgm:prSet/>
      <dgm:spPr/>
      <dgm:t>
        <a:bodyPr/>
        <a:lstStyle/>
        <a:p>
          <a:endParaRPr lang="en-US"/>
        </a:p>
      </dgm:t>
    </dgm:pt>
    <dgm:pt modelId="{547276F4-9D49-FC41-833B-3388E137200C}" type="sibTrans" cxnId="{A9DC771E-5D91-6048-B8DD-A9B25E5B5B7F}">
      <dgm:prSet/>
      <dgm:spPr/>
      <dgm:t>
        <a:bodyPr/>
        <a:lstStyle/>
        <a:p>
          <a:endParaRPr lang="en-US"/>
        </a:p>
      </dgm:t>
    </dgm:pt>
    <dgm:pt modelId="{C5B64941-5279-F447-8CD6-1BB99BA8AA90}">
      <dgm:prSet/>
      <dgm:spPr/>
      <dgm:t>
        <a:bodyPr/>
        <a:lstStyle/>
        <a:p>
          <a:r>
            <a:rPr lang="en-US" dirty="0"/>
            <a:t>Included </a:t>
          </a:r>
          <a:r>
            <a:rPr lang="en-US" b="1" dirty="0"/>
            <a:t>error messages &amp; success notifications</a:t>
          </a:r>
          <a:r>
            <a:rPr lang="en-US" dirty="0"/>
            <a:t> for better feedback.</a:t>
          </a:r>
        </a:p>
      </dgm:t>
    </dgm:pt>
    <dgm:pt modelId="{D49E2A63-7E80-C04C-B211-4F0DEAE9A9D8}" type="parTrans" cxnId="{37185614-2D50-4D43-992E-2B1CAEE20674}">
      <dgm:prSet/>
      <dgm:spPr/>
      <dgm:t>
        <a:bodyPr/>
        <a:lstStyle/>
        <a:p>
          <a:endParaRPr lang="en-US"/>
        </a:p>
      </dgm:t>
    </dgm:pt>
    <dgm:pt modelId="{C959FDEF-D94E-0D48-9846-E418192F1070}" type="sibTrans" cxnId="{37185614-2D50-4D43-992E-2B1CAEE20674}">
      <dgm:prSet/>
      <dgm:spPr/>
      <dgm:t>
        <a:bodyPr/>
        <a:lstStyle/>
        <a:p>
          <a:endParaRPr lang="en-US"/>
        </a:p>
      </dgm:t>
    </dgm:pt>
    <dgm:pt modelId="{56BED0AA-696D-9246-9913-CD5F554A38D5}">
      <dgm:prSet/>
      <dgm:spPr/>
      <dgm:t>
        <a:bodyPr/>
        <a:lstStyle/>
        <a:p>
          <a:r>
            <a:rPr lang="en-US" dirty="0"/>
            <a:t>Tested the interface on </a:t>
          </a:r>
          <a:r>
            <a:rPr lang="en-US" b="1" dirty="0"/>
            <a:t>different browsers &amp; devices</a:t>
          </a:r>
          <a:r>
            <a:rPr lang="en-US" dirty="0"/>
            <a:t> for compatibility.</a:t>
          </a:r>
        </a:p>
      </dgm:t>
    </dgm:pt>
    <dgm:pt modelId="{4B2473B6-2B54-2946-9657-F79BFCDDF10C}" type="parTrans" cxnId="{19079ECF-9F85-354A-9B16-C2B38E13C47F}">
      <dgm:prSet/>
      <dgm:spPr/>
      <dgm:t>
        <a:bodyPr/>
        <a:lstStyle/>
        <a:p>
          <a:endParaRPr lang="en-US"/>
        </a:p>
      </dgm:t>
    </dgm:pt>
    <dgm:pt modelId="{8A571A51-5B5E-3847-AFDC-B1DD62287E64}" type="sibTrans" cxnId="{19079ECF-9F85-354A-9B16-C2B38E13C47F}">
      <dgm:prSet/>
      <dgm:spPr/>
      <dgm:t>
        <a:bodyPr/>
        <a:lstStyle/>
        <a:p>
          <a:endParaRPr lang="en-US"/>
        </a:p>
      </dgm:t>
    </dgm:pt>
    <dgm:pt modelId="{6530B350-6BA7-0549-83EE-E62456721F0C}" type="pres">
      <dgm:prSet presAssocID="{CAEFE9CE-2C12-42CA-BBA5-629D12764DE5}" presName="linear" presStyleCnt="0">
        <dgm:presLayoutVars>
          <dgm:dir/>
          <dgm:animLvl val="lvl"/>
          <dgm:resizeHandles val="exact"/>
        </dgm:presLayoutVars>
      </dgm:prSet>
      <dgm:spPr/>
    </dgm:pt>
    <dgm:pt modelId="{947B1678-DA0A-7147-ACE2-CA934A9F4664}" type="pres">
      <dgm:prSet presAssocID="{2FBB6049-F82A-4E40-BFDA-087F829A4EEA}" presName="parentLin" presStyleCnt="0"/>
      <dgm:spPr/>
    </dgm:pt>
    <dgm:pt modelId="{DDC5D075-A81C-6547-902B-F48D3FFCA33E}" type="pres">
      <dgm:prSet presAssocID="{2FBB6049-F82A-4E40-BFDA-087F829A4EEA}" presName="parentLeftMargin" presStyleLbl="node1" presStyleIdx="0" presStyleCnt="2"/>
      <dgm:spPr/>
    </dgm:pt>
    <dgm:pt modelId="{66AD960D-52CA-1944-9284-2856AC1165BB}" type="pres">
      <dgm:prSet presAssocID="{2FBB6049-F82A-4E40-BFDA-087F829A4E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18DF9B-F830-5A44-80A3-284396D344EB}" type="pres">
      <dgm:prSet presAssocID="{2FBB6049-F82A-4E40-BFDA-087F829A4EEA}" presName="negativeSpace" presStyleCnt="0"/>
      <dgm:spPr/>
    </dgm:pt>
    <dgm:pt modelId="{C11380E5-56CF-704A-9410-2595399ABD07}" type="pres">
      <dgm:prSet presAssocID="{2FBB6049-F82A-4E40-BFDA-087F829A4EEA}" presName="childText" presStyleLbl="conFgAcc1" presStyleIdx="0" presStyleCnt="2">
        <dgm:presLayoutVars>
          <dgm:bulletEnabled val="1"/>
        </dgm:presLayoutVars>
      </dgm:prSet>
      <dgm:spPr/>
    </dgm:pt>
    <dgm:pt modelId="{E2969CFD-3C8B-B248-B207-90282101A957}" type="pres">
      <dgm:prSet presAssocID="{46895152-32B8-4988-AC24-C0E48F19BB73}" presName="spaceBetweenRectangles" presStyleCnt="0"/>
      <dgm:spPr/>
    </dgm:pt>
    <dgm:pt modelId="{1BC1C936-156A-3446-ACA1-41360CEECC4E}" type="pres">
      <dgm:prSet presAssocID="{EBF76F64-6F82-4169-9B93-68551A0C33BC}" presName="parentLin" presStyleCnt="0"/>
      <dgm:spPr/>
    </dgm:pt>
    <dgm:pt modelId="{A9DC04CD-013A-8B44-BBD9-6FC5DFF18DCF}" type="pres">
      <dgm:prSet presAssocID="{EBF76F64-6F82-4169-9B93-68551A0C33BC}" presName="parentLeftMargin" presStyleLbl="node1" presStyleIdx="0" presStyleCnt="2"/>
      <dgm:spPr/>
    </dgm:pt>
    <dgm:pt modelId="{C367FA53-0A57-804E-8A61-89A1FEAAFC15}" type="pres">
      <dgm:prSet presAssocID="{EBF76F64-6F82-4169-9B93-68551A0C33BC}" presName="parentText" presStyleLbl="node1" presStyleIdx="1" presStyleCnt="2" custLinFactNeighborX="-3443" custLinFactNeighborY="-8109">
        <dgm:presLayoutVars>
          <dgm:chMax val="0"/>
          <dgm:bulletEnabled val="1"/>
        </dgm:presLayoutVars>
      </dgm:prSet>
      <dgm:spPr/>
    </dgm:pt>
    <dgm:pt modelId="{C9E216DB-9092-3947-92DF-300C3B75006B}" type="pres">
      <dgm:prSet presAssocID="{EBF76F64-6F82-4169-9B93-68551A0C33BC}" presName="negativeSpace" presStyleCnt="0"/>
      <dgm:spPr/>
    </dgm:pt>
    <dgm:pt modelId="{C728C4CD-180C-344D-BC8B-DB2FEF0933B2}" type="pres">
      <dgm:prSet presAssocID="{EBF76F64-6F82-4169-9B93-68551A0C33B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A47C611-0515-BD4E-A172-13C960B6A979}" srcId="{2FBB6049-F82A-4E40-BFDA-087F829A4EEA}" destId="{D34335A9-9457-8848-ADA0-E99BE6E61CA2}" srcOrd="1" destOrd="0" parTransId="{70E32FD9-160B-9F4C-9BA0-B1DF8579F8C0}" sibTransId="{2D1C99E8-F6C8-1142-B707-23EDB0BEBC31}"/>
    <dgm:cxn modelId="{37185614-2D50-4D43-992E-2B1CAEE20674}" srcId="{EBF76F64-6F82-4169-9B93-68551A0C33BC}" destId="{C5B64941-5279-F447-8CD6-1BB99BA8AA90}" srcOrd="2" destOrd="0" parTransId="{D49E2A63-7E80-C04C-B211-4F0DEAE9A9D8}" sibTransId="{C959FDEF-D94E-0D48-9846-E418192F1070}"/>
    <dgm:cxn modelId="{A9DC771E-5D91-6048-B8DD-A9B25E5B5B7F}" srcId="{EBF76F64-6F82-4169-9B93-68551A0C33BC}" destId="{92096B45-877C-304D-B0F3-95FF6365A093}" srcOrd="1" destOrd="0" parTransId="{2C0DDA4D-776A-D047-9CD2-EDED7E87DB90}" sibTransId="{547276F4-9D49-FC41-833B-3388E137200C}"/>
    <dgm:cxn modelId="{AC7AEA2D-A16A-4162-9CCB-CF297DD02A10}" srcId="{CAEFE9CE-2C12-42CA-BBA5-629D12764DE5}" destId="{2FBB6049-F82A-4E40-BFDA-087F829A4EEA}" srcOrd="0" destOrd="0" parTransId="{3CB347AD-8005-4F5A-8C5F-B6E8C75CC265}" sibTransId="{46895152-32B8-4988-AC24-C0E48F19BB73}"/>
    <dgm:cxn modelId="{F7E49131-5039-7A46-8A2B-81A035BB4D14}" type="presOf" srcId="{C5B64941-5279-F447-8CD6-1BB99BA8AA90}" destId="{C728C4CD-180C-344D-BC8B-DB2FEF0933B2}" srcOrd="0" destOrd="2" presId="urn:microsoft.com/office/officeart/2005/8/layout/list1"/>
    <dgm:cxn modelId="{89965839-DC19-411B-BEAB-F181534CDF6D}" srcId="{CAEFE9CE-2C12-42CA-BBA5-629D12764DE5}" destId="{EBF76F64-6F82-4169-9B93-68551A0C33BC}" srcOrd="1" destOrd="0" parTransId="{6EA1C878-B8BC-4C08-8EC6-0531F3F07DAA}" sibTransId="{0784DBDF-C0B8-4A08-85C8-753B2CECC653}"/>
    <dgm:cxn modelId="{D4918B42-58C1-9944-825B-1EF22D99B62A}" type="presOf" srcId="{D34335A9-9457-8848-ADA0-E99BE6E61CA2}" destId="{C11380E5-56CF-704A-9410-2595399ABD07}" srcOrd="0" destOrd="1" presId="urn:microsoft.com/office/officeart/2005/8/layout/list1"/>
    <dgm:cxn modelId="{EF646446-A097-5E4D-8598-60FEE2AF35AA}" type="presOf" srcId="{EBF76F64-6F82-4169-9B93-68551A0C33BC}" destId="{A9DC04CD-013A-8B44-BBD9-6FC5DFF18DCF}" srcOrd="0" destOrd="0" presId="urn:microsoft.com/office/officeart/2005/8/layout/list1"/>
    <dgm:cxn modelId="{3BC8E25B-C162-834A-93B2-34FF50143AC1}" type="presOf" srcId="{EBF76F64-6F82-4169-9B93-68551A0C33BC}" destId="{C367FA53-0A57-804E-8A61-89A1FEAAFC15}" srcOrd="1" destOrd="0" presId="urn:microsoft.com/office/officeart/2005/8/layout/list1"/>
    <dgm:cxn modelId="{F98AA163-5330-EB46-ACC0-13CB1C4C0984}" type="presOf" srcId="{56BED0AA-696D-9246-9913-CD5F554A38D5}" destId="{C728C4CD-180C-344D-BC8B-DB2FEF0933B2}" srcOrd="0" destOrd="3" presId="urn:microsoft.com/office/officeart/2005/8/layout/list1"/>
    <dgm:cxn modelId="{87EDBE6F-D5CC-4DAE-93B5-6BC59FAD4BC5}" srcId="{EBF76F64-6F82-4169-9B93-68551A0C33BC}" destId="{5CA14E2D-83D0-40ED-9E6A-B64C1EEE5672}" srcOrd="0" destOrd="0" parTransId="{3F9369AA-7D94-430E-8024-DAA09E5FE9B3}" sibTransId="{60D2C170-F045-4CB8-9785-63EFEB3ADFBB}"/>
    <dgm:cxn modelId="{1265689A-355E-AF40-BC8F-297EC4BAC4B5}" type="presOf" srcId="{2FBB6049-F82A-4E40-BFDA-087F829A4EEA}" destId="{66AD960D-52CA-1944-9284-2856AC1165BB}" srcOrd="1" destOrd="0" presId="urn:microsoft.com/office/officeart/2005/8/layout/list1"/>
    <dgm:cxn modelId="{B008CCA2-2C0E-5243-BBD0-58C18DBA5E12}" type="presOf" srcId="{92096B45-877C-304D-B0F3-95FF6365A093}" destId="{C728C4CD-180C-344D-BC8B-DB2FEF0933B2}" srcOrd="0" destOrd="1" presId="urn:microsoft.com/office/officeart/2005/8/layout/list1"/>
    <dgm:cxn modelId="{19079ECF-9F85-354A-9B16-C2B38E13C47F}" srcId="{EBF76F64-6F82-4169-9B93-68551A0C33BC}" destId="{56BED0AA-696D-9246-9913-CD5F554A38D5}" srcOrd="3" destOrd="0" parTransId="{4B2473B6-2B54-2946-9657-F79BFCDDF10C}" sibTransId="{8A571A51-5B5E-3847-AFDC-B1DD62287E64}"/>
    <dgm:cxn modelId="{06F19DD2-FC09-1940-B1D7-3B0BB9629DF3}" type="presOf" srcId="{5CA14E2D-83D0-40ED-9E6A-B64C1EEE5672}" destId="{C728C4CD-180C-344D-BC8B-DB2FEF0933B2}" srcOrd="0" destOrd="0" presId="urn:microsoft.com/office/officeart/2005/8/layout/list1"/>
    <dgm:cxn modelId="{CE52B4D5-A457-2241-8367-39604A64C0E4}" type="presOf" srcId="{CAEFE9CE-2C12-42CA-BBA5-629D12764DE5}" destId="{6530B350-6BA7-0549-83EE-E62456721F0C}" srcOrd="0" destOrd="0" presId="urn:microsoft.com/office/officeart/2005/8/layout/list1"/>
    <dgm:cxn modelId="{158F27E2-414A-344A-8973-EB43361C5ED9}" type="presOf" srcId="{2FBB6049-F82A-4E40-BFDA-087F829A4EEA}" destId="{DDC5D075-A81C-6547-902B-F48D3FFCA33E}" srcOrd="0" destOrd="0" presId="urn:microsoft.com/office/officeart/2005/8/layout/list1"/>
    <dgm:cxn modelId="{2ED6ACE4-A437-894E-8F06-E357C211E812}" type="presOf" srcId="{AC1125DC-1CF3-4D1B-8C84-7406EC0E8463}" destId="{C11380E5-56CF-704A-9410-2595399ABD07}" srcOrd="0" destOrd="0" presId="urn:microsoft.com/office/officeart/2005/8/layout/list1"/>
    <dgm:cxn modelId="{C1A90DEB-F6C1-42F4-A010-DADE750ED1B0}" srcId="{2FBB6049-F82A-4E40-BFDA-087F829A4EEA}" destId="{AC1125DC-1CF3-4D1B-8C84-7406EC0E8463}" srcOrd="0" destOrd="0" parTransId="{6E14D012-3B9C-453F-BE2D-EF71BEE80AFD}" sibTransId="{66E76B88-8610-46C3-8690-39B06E6F0F4F}"/>
    <dgm:cxn modelId="{64EB7F43-7DAA-6C44-82EC-D3AC52872AD2}" type="presParOf" srcId="{6530B350-6BA7-0549-83EE-E62456721F0C}" destId="{947B1678-DA0A-7147-ACE2-CA934A9F4664}" srcOrd="0" destOrd="0" presId="urn:microsoft.com/office/officeart/2005/8/layout/list1"/>
    <dgm:cxn modelId="{D332F647-A202-224B-B2E3-39B0BAF779DA}" type="presParOf" srcId="{947B1678-DA0A-7147-ACE2-CA934A9F4664}" destId="{DDC5D075-A81C-6547-902B-F48D3FFCA33E}" srcOrd="0" destOrd="0" presId="urn:microsoft.com/office/officeart/2005/8/layout/list1"/>
    <dgm:cxn modelId="{E82EF6C2-3EBC-5846-82A8-E65BB9A38624}" type="presParOf" srcId="{947B1678-DA0A-7147-ACE2-CA934A9F4664}" destId="{66AD960D-52CA-1944-9284-2856AC1165BB}" srcOrd="1" destOrd="0" presId="urn:microsoft.com/office/officeart/2005/8/layout/list1"/>
    <dgm:cxn modelId="{B86178B8-411A-9B40-B1CB-4840FB10A26A}" type="presParOf" srcId="{6530B350-6BA7-0549-83EE-E62456721F0C}" destId="{5718DF9B-F830-5A44-80A3-284396D344EB}" srcOrd="1" destOrd="0" presId="urn:microsoft.com/office/officeart/2005/8/layout/list1"/>
    <dgm:cxn modelId="{60FA9F5B-D593-FC49-AEB3-5A33F1A1F15A}" type="presParOf" srcId="{6530B350-6BA7-0549-83EE-E62456721F0C}" destId="{C11380E5-56CF-704A-9410-2595399ABD07}" srcOrd="2" destOrd="0" presId="urn:microsoft.com/office/officeart/2005/8/layout/list1"/>
    <dgm:cxn modelId="{EE83E71A-F5ED-2048-A939-ED3A408ADAEB}" type="presParOf" srcId="{6530B350-6BA7-0549-83EE-E62456721F0C}" destId="{E2969CFD-3C8B-B248-B207-90282101A957}" srcOrd="3" destOrd="0" presId="urn:microsoft.com/office/officeart/2005/8/layout/list1"/>
    <dgm:cxn modelId="{662BCF30-7FB7-B747-B057-096EBE3822A0}" type="presParOf" srcId="{6530B350-6BA7-0549-83EE-E62456721F0C}" destId="{1BC1C936-156A-3446-ACA1-41360CEECC4E}" srcOrd="4" destOrd="0" presId="urn:microsoft.com/office/officeart/2005/8/layout/list1"/>
    <dgm:cxn modelId="{DBC83A88-DACA-6148-B6C9-6C1CA0123C0E}" type="presParOf" srcId="{1BC1C936-156A-3446-ACA1-41360CEECC4E}" destId="{A9DC04CD-013A-8B44-BBD9-6FC5DFF18DCF}" srcOrd="0" destOrd="0" presId="urn:microsoft.com/office/officeart/2005/8/layout/list1"/>
    <dgm:cxn modelId="{849307DC-4AB4-8B40-B44C-CD2A34C3B1FC}" type="presParOf" srcId="{1BC1C936-156A-3446-ACA1-41360CEECC4E}" destId="{C367FA53-0A57-804E-8A61-89A1FEAAFC15}" srcOrd="1" destOrd="0" presId="urn:microsoft.com/office/officeart/2005/8/layout/list1"/>
    <dgm:cxn modelId="{BA02BE95-64EA-6142-A668-A2894BB0C566}" type="presParOf" srcId="{6530B350-6BA7-0549-83EE-E62456721F0C}" destId="{C9E216DB-9092-3947-92DF-300C3B75006B}" srcOrd="5" destOrd="0" presId="urn:microsoft.com/office/officeart/2005/8/layout/list1"/>
    <dgm:cxn modelId="{70B7CEF5-891E-8F43-B830-5B6D61E9B717}" type="presParOf" srcId="{6530B350-6BA7-0549-83EE-E62456721F0C}" destId="{C728C4CD-180C-344D-BC8B-DB2FEF0933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09945B-ACB9-4A3A-8BEA-99C2334F470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DBF85D-EE45-4116-9D99-EAAC751171CF}">
      <dgm:prSet/>
      <dgm:spPr/>
      <dgm:t>
        <a:bodyPr/>
        <a:lstStyle/>
        <a:p>
          <a:pPr>
            <a:defRPr b="1"/>
          </a:pPr>
          <a:r>
            <a:rPr lang="en-IN" b="1"/>
            <a:t>ML Pipeline</a:t>
          </a:r>
          <a:endParaRPr lang="en-US"/>
        </a:p>
      </dgm:t>
    </dgm:pt>
    <dgm:pt modelId="{B13ABD62-6607-46E6-9B3F-75F26FB7B98E}" type="parTrans" cxnId="{205554E8-5455-4179-B5FD-D0AA899FDFD3}">
      <dgm:prSet/>
      <dgm:spPr/>
      <dgm:t>
        <a:bodyPr/>
        <a:lstStyle/>
        <a:p>
          <a:endParaRPr lang="en-US"/>
        </a:p>
      </dgm:t>
    </dgm:pt>
    <dgm:pt modelId="{B1083C84-B691-4BB0-B852-ACD343F195BD}" type="sibTrans" cxnId="{205554E8-5455-4179-B5FD-D0AA899FDFD3}">
      <dgm:prSet/>
      <dgm:spPr/>
      <dgm:t>
        <a:bodyPr/>
        <a:lstStyle/>
        <a:p>
          <a:endParaRPr lang="en-US"/>
        </a:p>
      </dgm:t>
    </dgm:pt>
    <dgm:pt modelId="{07263BC4-7D0E-4A0E-B8DB-639B15A3E328}">
      <dgm:prSet/>
      <dgm:spPr/>
      <dgm:t>
        <a:bodyPr/>
        <a:lstStyle/>
        <a:p>
          <a:r>
            <a:rPr lang="en-IN" b="1"/>
            <a:t>TfidfVectorizer</a:t>
          </a:r>
          <a:r>
            <a:rPr lang="en-IN"/>
            <a:t>: Converts resume text into numerical vectors (using bigrams and min_df/max_df filtering).</a:t>
          </a:r>
          <a:endParaRPr lang="en-US"/>
        </a:p>
      </dgm:t>
    </dgm:pt>
    <dgm:pt modelId="{7A561ED4-1F6C-4766-9042-AFA98795482E}" type="parTrans" cxnId="{FAD4B690-41CC-4549-84C2-503C29194FA9}">
      <dgm:prSet/>
      <dgm:spPr/>
      <dgm:t>
        <a:bodyPr/>
        <a:lstStyle/>
        <a:p>
          <a:endParaRPr lang="en-US"/>
        </a:p>
      </dgm:t>
    </dgm:pt>
    <dgm:pt modelId="{94E92776-7C43-4FC6-B7BD-048A2141076E}" type="sibTrans" cxnId="{FAD4B690-41CC-4549-84C2-503C29194FA9}">
      <dgm:prSet/>
      <dgm:spPr/>
      <dgm:t>
        <a:bodyPr/>
        <a:lstStyle/>
        <a:p>
          <a:endParaRPr lang="en-US"/>
        </a:p>
      </dgm:t>
    </dgm:pt>
    <dgm:pt modelId="{28084A75-7379-462E-BA94-3BB37A4FF16B}">
      <dgm:prSet/>
      <dgm:spPr/>
      <dgm:t>
        <a:bodyPr/>
        <a:lstStyle/>
        <a:p>
          <a:r>
            <a:rPr lang="en-IN" b="1"/>
            <a:t>Naive Bayes Classifier</a:t>
          </a:r>
          <a:r>
            <a:rPr lang="en-IN"/>
            <a:t>: Classifies resumes into predefined categories (e.g., Data Science, Software Engineering).</a:t>
          </a:r>
          <a:endParaRPr lang="en-US"/>
        </a:p>
      </dgm:t>
    </dgm:pt>
    <dgm:pt modelId="{7DD3D5F8-A679-459F-97D7-1E678369238B}" type="parTrans" cxnId="{03E51C82-AD72-4508-832D-EF3A09447ABE}">
      <dgm:prSet/>
      <dgm:spPr/>
      <dgm:t>
        <a:bodyPr/>
        <a:lstStyle/>
        <a:p>
          <a:endParaRPr lang="en-US"/>
        </a:p>
      </dgm:t>
    </dgm:pt>
    <dgm:pt modelId="{4A434C98-B44A-48C4-AFC1-935729A990F1}" type="sibTrans" cxnId="{03E51C82-AD72-4508-832D-EF3A09447ABE}">
      <dgm:prSet/>
      <dgm:spPr/>
      <dgm:t>
        <a:bodyPr/>
        <a:lstStyle/>
        <a:p>
          <a:endParaRPr lang="en-US"/>
        </a:p>
      </dgm:t>
    </dgm:pt>
    <dgm:pt modelId="{28F73730-9CA2-4074-BA48-6A26EDE9F4FA}">
      <dgm:prSet/>
      <dgm:spPr/>
      <dgm:t>
        <a:bodyPr/>
        <a:lstStyle/>
        <a:p>
          <a:pPr>
            <a:defRPr b="1"/>
          </a:pPr>
          <a:r>
            <a:rPr lang="en-IN" b="1"/>
            <a:t>Training</a:t>
          </a:r>
          <a:endParaRPr lang="en-US"/>
        </a:p>
      </dgm:t>
    </dgm:pt>
    <dgm:pt modelId="{9C1025C9-89FD-4FC5-A84A-C2594F1B931B}" type="parTrans" cxnId="{7D384556-2689-4FFD-95AA-A3D077D59CD7}">
      <dgm:prSet/>
      <dgm:spPr/>
      <dgm:t>
        <a:bodyPr/>
        <a:lstStyle/>
        <a:p>
          <a:endParaRPr lang="en-US"/>
        </a:p>
      </dgm:t>
    </dgm:pt>
    <dgm:pt modelId="{C00F84F8-8104-4D71-81D1-4E44DDAD57CB}" type="sibTrans" cxnId="{7D384556-2689-4FFD-95AA-A3D077D59CD7}">
      <dgm:prSet/>
      <dgm:spPr/>
      <dgm:t>
        <a:bodyPr/>
        <a:lstStyle/>
        <a:p>
          <a:endParaRPr lang="en-US"/>
        </a:p>
      </dgm:t>
    </dgm:pt>
    <dgm:pt modelId="{DCAD9359-F42D-4AB6-91C7-8D332F1C2A25}">
      <dgm:prSet/>
      <dgm:spPr/>
      <dgm:t>
        <a:bodyPr/>
        <a:lstStyle/>
        <a:p>
          <a:r>
            <a:rPr lang="en-IN"/>
            <a:t>Dataset is pre-processed (cleaning, tokenizing).</a:t>
          </a:r>
          <a:endParaRPr lang="en-US"/>
        </a:p>
      </dgm:t>
    </dgm:pt>
    <dgm:pt modelId="{B2DB9C53-29E2-48FD-BDC3-9384B30AECB6}" type="parTrans" cxnId="{248E3145-A33D-4EA7-B821-B129DC180842}">
      <dgm:prSet/>
      <dgm:spPr/>
      <dgm:t>
        <a:bodyPr/>
        <a:lstStyle/>
        <a:p>
          <a:endParaRPr lang="en-US"/>
        </a:p>
      </dgm:t>
    </dgm:pt>
    <dgm:pt modelId="{58BBB066-CA20-4EB1-BF57-843A9C946867}" type="sibTrans" cxnId="{248E3145-A33D-4EA7-B821-B129DC180842}">
      <dgm:prSet/>
      <dgm:spPr/>
      <dgm:t>
        <a:bodyPr/>
        <a:lstStyle/>
        <a:p>
          <a:endParaRPr lang="en-US"/>
        </a:p>
      </dgm:t>
    </dgm:pt>
    <dgm:pt modelId="{DDE497C3-7D13-43B1-A84D-04CA8BC99BB5}">
      <dgm:prSet/>
      <dgm:spPr/>
      <dgm:t>
        <a:bodyPr/>
        <a:lstStyle/>
        <a:p>
          <a:r>
            <a:rPr lang="en-IN"/>
            <a:t>Model is trained on labelled resume data, validated using a test set.</a:t>
          </a:r>
          <a:endParaRPr lang="en-US"/>
        </a:p>
      </dgm:t>
    </dgm:pt>
    <dgm:pt modelId="{74532816-F521-4096-9FF3-6E72A67CC8B4}" type="parTrans" cxnId="{D9AB63C2-F593-46B7-89EB-2ED835B8AC5F}">
      <dgm:prSet/>
      <dgm:spPr/>
      <dgm:t>
        <a:bodyPr/>
        <a:lstStyle/>
        <a:p>
          <a:endParaRPr lang="en-US"/>
        </a:p>
      </dgm:t>
    </dgm:pt>
    <dgm:pt modelId="{C189CC47-EA41-4AC8-B3DA-0C1B01CEDF5A}" type="sibTrans" cxnId="{D9AB63C2-F593-46B7-89EB-2ED835B8AC5F}">
      <dgm:prSet/>
      <dgm:spPr/>
      <dgm:t>
        <a:bodyPr/>
        <a:lstStyle/>
        <a:p>
          <a:endParaRPr lang="en-US"/>
        </a:p>
      </dgm:t>
    </dgm:pt>
    <dgm:pt modelId="{4CF2E9D8-D8F4-43A4-83B2-0EB6D3B38829}">
      <dgm:prSet/>
      <dgm:spPr/>
      <dgm:t>
        <a:bodyPr/>
        <a:lstStyle/>
        <a:p>
          <a:pPr>
            <a:defRPr b="1"/>
          </a:pPr>
          <a:r>
            <a:rPr lang="en-IN" b="1"/>
            <a:t>Model Evaluation</a:t>
          </a:r>
          <a:endParaRPr lang="en-US"/>
        </a:p>
      </dgm:t>
    </dgm:pt>
    <dgm:pt modelId="{8A25B55A-99B6-4752-8AC6-CE1858696E6D}" type="parTrans" cxnId="{7775FA9E-1FF1-4C9E-B329-17077A3AB5A0}">
      <dgm:prSet/>
      <dgm:spPr/>
      <dgm:t>
        <a:bodyPr/>
        <a:lstStyle/>
        <a:p>
          <a:endParaRPr lang="en-US"/>
        </a:p>
      </dgm:t>
    </dgm:pt>
    <dgm:pt modelId="{34FCD878-B62D-43E5-9282-AAC9DE641F6B}" type="sibTrans" cxnId="{7775FA9E-1FF1-4C9E-B329-17077A3AB5A0}">
      <dgm:prSet/>
      <dgm:spPr/>
      <dgm:t>
        <a:bodyPr/>
        <a:lstStyle/>
        <a:p>
          <a:endParaRPr lang="en-US"/>
        </a:p>
      </dgm:t>
    </dgm:pt>
    <dgm:pt modelId="{ED704642-AFD8-418C-9810-C31675112BD1}">
      <dgm:prSet/>
      <dgm:spPr/>
      <dgm:t>
        <a:bodyPr/>
        <a:lstStyle/>
        <a:p>
          <a:r>
            <a:rPr lang="en-IN"/>
            <a:t>Evaluated using precision, recall, and F1-score.</a:t>
          </a:r>
          <a:endParaRPr lang="en-US"/>
        </a:p>
      </dgm:t>
    </dgm:pt>
    <dgm:pt modelId="{A9BE27E6-FA5B-4AF8-A3B6-54CF574E4F98}" type="parTrans" cxnId="{22B442A5-A6A6-4A6D-997A-DBDF193C2AE0}">
      <dgm:prSet/>
      <dgm:spPr/>
      <dgm:t>
        <a:bodyPr/>
        <a:lstStyle/>
        <a:p>
          <a:endParaRPr lang="en-US"/>
        </a:p>
      </dgm:t>
    </dgm:pt>
    <dgm:pt modelId="{91929D90-B6BD-4F7E-A9A3-7D08C7733EE0}" type="sibTrans" cxnId="{22B442A5-A6A6-4A6D-997A-DBDF193C2AE0}">
      <dgm:prSet/>
      <dgm:spPr/>
      <dgm:t>
        <a:bodyPr/>
        <a:lstStyle/>
        <a:p>
          <a:endParaRPr lang="en-US"/>
        </a:p>
      </dgm:t>
    </dgm:pt>
    <dgm:pt modelId="{9EB3B70B-74EA-4D4B-AA56-1A9AE72C88DB}">
      <dgm:prSet/>
      <dgm:spPr/>
      <dgm:t>
        <a:bodyPr/>
        <a:lstStyle/>
        <a:p>
          <a:r>
            <a:rPr lang="en-IN"/>
            <a:t>Save the trained model for prediction during real-time use.</a:t>
          </a:r>
          <a:endParaRPr lang="en-US"/>
        </a:p>
      </dgm:t>
    </dgm:pt>
    <dgm:pt modelId="{260D65B6-25FB-4E8B-B25E-440ACCD4C88B}" type="parTrans" cxnId="{F5FB1586-BFB9-47C3-B5F1-5B8DFD5C9C0C}">
      <dgm:prSet/>
      <dgm:spPr/>
      <dgm:t>
        <a:bodyPr/>
        <a:lstStyle/>
        <a:p>
          <a:endParaRPr lang="en-US"/>
        </a:p>
      </dgm:t>
    </dgm:pt>
    <dgm:pt modelId="{283A7538-3467-4488-84D2-32448538A032}" type="sibTrans" cxnId="{F5FB1586-BFB9-47C3-B5F1-5B8DFD5C9C0C}">
      <dgm:prSet/>
      <dgm:spPr/>
      <dgm:t>
        <a:bodyPr/>
        <a:lstStyle/>
        <a:p>
          <a:endParaRPr lang="en-US"/>
        </a:p>
      </dgm:t>
    </dgm:pt>
    <dgm:pt modelId="{CFDD7E44-F7BB-4F11-A3D8-5C20C3CA1890}" type="pres">
      <dgm:prSet presAssocID="{6E09945B-ACB9-4A3A-8BEA-99C2334F4703}" presName="root" presStyleCnt="0">
        <dgm:presLayoutVars>
          <dgm:dir/>
          <dgm:resizeHandles val="exact"/>
        </dgm:presLayoutVars>
      </dgm:prSet>
      <dgm:spPr/>
    </dgm:pt>
    <dgm:pt modelId="{A5203E8B-0C66-4764-8DF8-3FCB692439AE}" type="pres">
      <dgm:prSet presAssocID="{3DDBF85D-EE45-4116-9D99-EAAC751171CF}" presName="compNode" presStyleCnt="0"/>
      <dgm:spPr/>
    </dgm:pt>
    <dgm:pt modelId="{1A2611DC-4C9D-4164-9CF1-C265CEE34146}" type="pres">
      <dgm:prSet presAssocID="{3DDBF85D-EE45-4116-9D99-EAAC751171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4A82B69-7A6A-4E6F-919E-240A721B2CCF}" type="pres">
      <dgm:prSet presAssocID="{3DDBF85D-EE45-4116-9D99-EAAC751171CF}" presName="iconSpace" presStyleCnt="0"/>
      <dgm:spPr/>
    </dgm:pt>
    <dgm:pt modelId="{114C6331-080F-4646-8EED-E4E1576F4EB6}" type="pres">
      <dgm:prSet presAssocID="{3DDBF85D-EE45-4116-9D99-EAAC751171CF}" presName="parTx" presStyleLbl="revTx" presStyleIdx="0" presStyleCnt="6">
        <dgm:presLayoutVars>
          <dgm:chMax val="0"/>
          <dgm:chPref val="0"/>
        </dgm:presLayoutVars>
      </dgm:prSet>
      <dgm:spPr/>
    </dgm:pt>
    <dgm:pt modelId="{F30DC51E-59DB-4403-AFCE-994FE3479D46}" type="pres">
      <dgm:prSet presAssocID="{3DDBF85D-EE45-4116-9D99-EAAC751171CF}" presName="txSpace" presStyleCnt="0"/>
      <dgm:spPr/>
    </dgm:pt>
    <dgm:pt modelId="{A3527F52-6D7B-45E2-B141-F4E03DB75968}" type="pres">
      <dgm:prSet presAssocID="{3DDBF85D-EE45-4116-9D99-EAAC751171CF}" presName="desTx" presStyleLbl="revTx" presStyleIdx="1" presStyleCnt="6">
        <dgm:presLayoutVars/>
      </dgm:prSet>
      <dgm:spPr/>
    </dgm:pt>
    <dgm:pt modelId="{38D61825-2C56-46E0-81AA-8B515AD914EA}" type="pres">
      <dgm:prSet presAssocID="{B1083C84-B691-4BB0-B852-ACD343F195BD}" presName="sibTrans" presStyleCnt="0"/>
      <dgm:spPr/>
    </dgm:pt>
    <dgm:pt modelId="{F668A41A-D24F-4919-ACC6-A37F98FD5B7B}" type="pres">
      <dgm:prSet presAssocID="{28F73730-9CA2-4074-BA48-6A26EDE9F4FA}" presName="compNode" presStyleCnt="0"/>
      <dgm:spPr/>
    </dgm:pt>
    <dgm:pt modelId="{1F7ECD0C-6AD9-4A6B-8CB2-4A6F9B917E19}" type="pres">
      <dgm:prSet presAssocID="{28F73730-9CA2-4074-BA48-6A26EDE9F4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565E5D9-51E6-49E4-8318-B402B65FB3FC}" type="pres">
      <dgm:prSet presAssocID="{28F73730-9CA2-4074-BA48-6A26EDE9F4FA}" presName="iconSpace" presStyleCnt="0"/>
      <dgm:spPr/>
    </dgm:pt>
    <dgm:pt modelId="{7CB1E537-9FC9-446C-A911-555330BD17EB}" type="pres">
      <dgm:prSet presAssocID="{28F73730-9CA2-4074-BA48-6A26EDE9F4FA}" presName="parTx" presStyleLbl="revTx" presStyleIdx="2" presStyleCnt="6">
        <dgm:presLayoutVars>
          <dgm:chMax val="0"/>
          <dgm:chPref val="0"/>
        </dgm:presLayoutVars>
      </dgm:prSet>
      <dgm:spPr/>
    </dgm:pt>
    <dgm:pt modelId="{75734050-8868-4E19-B310-8D37369D76BC}" type="pres">
      <dgm:prSet presAssocID="{28F73730-9CA2-4074-BA48-6A26EDE9F4FA}" presName="txSpace" presStyleCnt="0"/>
      <dgm:spPr/>
    </dgm:pt>
    <dgm:pt modelId="{E85F74FD-6C06-495C-927C-E465E0DFD524}" type="pres">
      <dgm:prSet presAssocID="{28F73730-9CA2-4074-BA48-6A26EDE9F4FA}" presName="desTx" presStyleLbl="revTx" presStyleIdx="3" presStyleCnt="6">
        <dgm:presLayoutVars/>
      </dgm:prSet>
      <dgm:spPr/>
    </dgm:pt>
    <dgm:pt modelId="{2A42B2D8-02DF-41B1-AEE6-E84E606ED837}" type="pres">
      <dgm:prSet presAssocID="{C00F84F8-8104-4D71-81D1-4E44DDAD57CB}" presName="sibTrans" presStyleCnt="0"/>
      <dgm:spPr/>
    </dgm:pt>
    <dgm:pt modelId="{4BD36FAC-ABAC-4038-8651-3380EAC86FCC}" type="pres">
      <dgm:prSet presAssocID="{4CF2E9D8-D8F4-43A4-83B2-0EB6D3B38829}" presName="compNode" presStyleCnt="0"/>
      <dgm:spPr/>
    </dgm:pt>
    <dgm:pt modelId="{F692B459-AEDD-4ADF-8333-F10E243BB5E7}" type="pres">
      <dgm:prSet presAssocID="{4CF2E9D8-D8F4-43A4-83B2-0EB6D3B388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0A7505C-479E-4B8C-AD34-FA5AAA192D30}" type="pres">
      <dgm:prSet presAssocID="{4CF2E9D8-D8F4-43A4-83B2-0EB6D3B38829}" presName="iconSpace" presStyleCnt="0"/>
      <dgm:spPr/>
    </dgm:pt>
    <dgm:pt modelId="{3A875E53-1F9D-499E-B19A-77CEC2F3A489}" type="pres">
      <dgm:prSet presAssocID="{4CF2E9D8-D8F4-43A4-83B2-0EB6D3B38829}" presName="parTx" presStyleLbl="revTx" presStyleIdx="4" presStyleCnt="6">
        <dgm:presLayoutVars>
          <dgm:chMax val="0"/>
          <dgm:chPref val="0"/>
        </dgm:presLayoutVars>
      </dgm:prSet>
      <dgm:spPr/>
    </dgm:pt>
    <dgm:pt modelId="{E5EC1425-9268-4ABD-BB49-A9C09FBA1692}" type="pres">
      <dgm:prSet presAssocID="{4CF2E9D8-D8F4-43A4-83B2-0EB6D3B38829}" presName="txSpace" presStyleCnt="0"/>
      <dgm:spPr/>
    </dgm:pt>
    <dgm:pt modelId="{33A57308-D337-4B15-8562-8CD3036C069C}" type="pres">
      <dgm:prSet presAssocID="{4CF2E9D8-D8F4-43A4-83B2-0EB6D3B38829}" presName="desTx" presStyleLbl="revTx" presStyleIdx="5" presStyleCnt="6">
        <dgm:presLayoutVars/>
      </dgm:prSet>
      <dgm:spPr/>
    </dgm:pt>
  </dgm:ptLst>
  <dgm:cxnLst>
    <dgm:cxn modelId="{24927216-F074-43AF-BDEE-F51704068251}" type="presOf" srcId="{6E09945B-ACB9-4A3A-8BEA-99C2334F4703}" destId="{CFDD7E44-F7BB-4F11-A3D8-5C20C3CA1890}" srcOrd="0" destOrd="0" presId="urn:microsoft.com/office/officeart/2018/5/layout/CenteredIconLabelDescriptionList"/>
    <dgm:cxn modelId="{D9B21B29-C3BF-4445-97D9-80E47C7C8E2F}" type="presOf" srcId="{DDE497C3-7D13-43B1-A84D-04CA8BC99BB5}" destId="{E85F74FD-6C06-495C-927C-E465E0DFD524}" srcOrd="0" destOrd="1" presId="urn:microsoft.com/office/officeart/2018/5/layout/CenteredIconLabelDescriptionList"/>
    <dgm:cxn modelId="{248E3145-A33D-4EA7-B821-B129DC180842}" srcId="{28F73730-9CA2-4074-BA48-6A26EDE9F4FA}" destId="{DCAD9359-F42D-4AB6-91C7-8D332F1C2A25}" srcOrd="0" destOrd="0" parTransId="{B2DB9C53-29E2-48FD-BDC3-9384B30AECB6}" sibTransId="{58BBB066-CA20-4EB1-BF57-843A9C946867}"/>
    <dgm:cxn modelId="{7D384556-2689-4FFD-95AA-A3D077D59CD7}" srcId="{6E09945B-ACB9-4A3A-8BEA-99C2334F4703}" destId="{28F73730-9CA2-4074-BA48-6A26EDE9F4FA}" srcOrd="1" destOrd="0" parTransId="{9C1025C9-89FD-4FC5-A84A-C2594F1B931B}" sibTransId="{C00F84F8-8104-4D71-81D1-4E44DDAD57CB}"/>
    <dgm:cxn modelId="{F5B84A57-C2C0-47CE-BFB2-469B53BB016E}" type="presOf" srcId="{07263BC4-7D0E-4A0E-B8DB-639B15A3E328}" destId="{A3527F52-6D7B-45E2-B141-F4E03DB75968}" srcOrd="0" destOrd="0" presId="urn:microsoft.com/office/officeart/2018/5/layout/CenteredIconLabelDescriptionList"/>
    <dgm:cxn modelId="{DFE8606A-8510-4F77-957B-513923589A3A}" type="presOf" srcId="{DCAD9359-F42D-4AB6-91C7-8D332F1C2A25}" destId="{E85F74FD-6C06-495C-927C-E465E0DFD524}" srcOrd="0" destOrd="0" presId="urn:microsoft.com/office/officeart/2018/5/layout/CenteredIconLabelDescriptionList"/>
    <dgm:cxn modelId="{9BD8726B-842C-4F47-B376-7435D2D7D427}" type="presOf" srcId="{9EB3B70B-74EA-4D4B-AA56-1A9AE72C88DB}" destId="{33A57308-D337-4B15-8562-8CD3036C069C}" srcOrd="0" destOrd="1" presId="urn:microsoft.com/office/officeart/2018/5/layout/CenteredIconLabelDescriptionList"/>
    <dgm:cxn modelId="{0A9F4272-3D1F-43E0-8C4D-003992CA061B}" type="presOf" srcId="{28084A75-7379-462E-BA94-3BB37A4FF16B}" destId="{A3527F52-6D7B-45E2-B141-F4E03DB75968}" srcOrd="0" destOrd="1" presId="urn:microsoft.com/office/officeart/2018/5/layout/CenteredIconLabelDescriptionList"/>
    <dgm:cxn modelId="{03E51C82-AD72-4508-832D-EF3A09447ABE}" srcId="{3DDBF85D-EE45-4116-9D99-EAAC751171CF}" destId="{28084A75-7379-462E-BA94-3BB37A4FF16B}" srcOrd="1" destOrd="0" parTransId="{7DD3D5F8-A679-459F-97D7-1E678369238B}" sibTransId="{4A434C98-B44A-48C4-AFC1-935729A990F1}"/>
    <dgm:cxn modelId="{D8694884-6F0B-42B5-960B-ACE593B01E4F}" type="presOf" srcId="{ED704642-AFD8-418C-9810-C31675112BD1}" destId="{33A57308-D337-4B15-8562-8CD3036C069C}" srcOrd="0" destOrd="0" presId="urn:microsoft.com/office/officeart/2018/5/layout/CenteredIconLabelDescriptionList"/>
    <dgm:cxn modelId="{F5FB1586-BFB9-47C3-B5F1-5B8DFD5C9C0C}" srcId="{4CF2E9D8-D8F4-43A4-83B2-0EB6D3B38829}" destId="{9EB3B70B-74EA-4D4B-AA56-1A9AE72C88DB}" srcOrd="1" destOrd="0" parTransId="{260D65B6-25FB-4E8B-B25E-440ACCD4C88B}" sibTransId="{283A7538-3467-4488-84D2-32448538A032}"/>
    <dgm:cxn modelId="{FAD4B690-41CC-4549-84C2-503C29194FA9}" srcId="{3DDBF85D-EE45-4116-9D99-EAAC751171CF}" destId="{07263BC4-7D0E-4A0E-B8DB-639B15A3E328}" srcOrd="0" destOrd="0" parTransId="{7A561ED4-1F6C-4766-9042-AFA98795482E}" sibTransId="{94E92776-7C43-4FC6-B7BD-048A2141076E}"/>
    <dgm:cxn modelId="{7775FA9E-1FF1-4C9E-B329-17077A3AB5A0}" srcId="{6E09945B-ACB9-4A3A-8BEA-99C2334F4703}" destId="{4CF2E9D8-D8F4-43A4-83B2-0EB6D3B38829}" srcOrd="2" destOrd="0" parTransId="{8A25B55A-99B6-4752-8AC6-CE1858696E6D}" sibTransId="{34FCD878-B62D-43E5-9282-AAC9DE641F6B}"/>
    <dgm:cxn modelId="{30247CA4-6E22-4A22-AFEB-2CC6B275B48D}" type="presOf" srcId="{28F73730-9CA2-4074-BA48-6A26EDE9F4FA}" destId="{7CB1E537-9FC9-446C-A911-555330BD17EB}" srcOrd="0" destOrd="0" presId="urn:microsoft.com/office/officeart/2018/5/layout/CenteredIconLabelDescriptionList"/>
    <dgm:cxn modelId="{22B442A5-A6A6-4A6D-997A-DBDF193C2AE0}" srcId="{4CF2E9D8-D8F4-43A4-83B2-0EB6D3B38829}" destId="{ED704642-AFD8-418C-9810-C31675112BD1}" srcOrd="0" destOrd="0" parTransId="{A9BE27E6-FA5B-4AF8-A3B6-54CF574E4F98}" sibTransId="{91929D90-B6BD-4F7E-A9A3-7D08C7733EE0}"/>
    <dgm:cxn modelId="{72FEB9BE-D04F-47F3-8A58-5616F769208A}" type="presOf" srcId="{4CF2E9D8-D8F4-43A4-83B2-0EB6D3B38829}" destId="{3A875E53-1F9D-499E-B19A-77CEC2F3A489}" srcOrd="0" destOrd="0" presId="urn:microsoft.com/office/officeart/2018/5/layout/CenteredIconLabelDescriptionList"/>
    <dgm:cxn modelId="{D9AB63C2-F593-46B7-89EB-2ED835B8AC5F}" srcId="{28F73730-9CA2-4074-BA48-6A26EDE9F4FA}" destId="{DDE497C3-7D13-43B1-A84D-04CA8BC99BB5}" srcOrd="1" destOrd="0" parTransId="{74532816-F521-4096-9FF3-6E72A67CC8B4}" sibTransId="{C189CC47-EA41-4AC8-B3DA-0C1B01CEDF5A}"/>
    <dgm:cxn modelId="{88746DE4-510A-4BB9-A11B-166CBD0BFB3E}" type="presOf" srcId="{3DDBF85D-EE45-4116-9D99-EAAC751171CF}" destId="{114C6331-080F-4646-8EED-E4E1576F4EB6}" srcOrd="0" destOrd="0" presId="urn:microsoft.com/office/officeart/2018/5/layout/CenteredIconLabelDescriptionList"/>
    <dgm:cxn modelId="{205554E8-5455-4179-B5FD-D0AA899FDFD3}" srcId="{6E09945B-ACB9-4A3A-8BEA-99C2334F4703}" destId="{3DDBF85D-EE45-4116-9D99-EAAC751171CF}" srcOrd="0" destOrd="0" parTransId="{B13ABD62-6607-46E6-9B3F-75F26FB7B98E}" sibTransId="{B1083C84-B691-4BB0-B852-ACD343F195BD}"/>
    <dgm:cxn modelId="{8B8DEFDA-DCB8-4B2E-B2A8-3743121F7B46}" type="presParOf" srcId="{CFDD7E44-F7BB-4F11-A3D8-5C20C3CA1890}" destId="{A5203E8B-0C66-4764-8DF8-3FCB692439AE}" srcOrd="0" destOrd="0" presId="urn:microsoft.com/office/officeart/2018/5/layout/CenteredIconLabelDescriptionList"/>
    <dgm:cxn modelId="{19DDA80A-FEBF-449F-95D8-B4DFAB502A78}" type="presParOf" srcId="{A5203E8B-0C66-4764-8DF8-3FCB692439AE}" destId="{1A2611DC-4C9D-4164-9CF1-C265CEE34146}" srcOrd="0" destOrd="0" presId="urn:microsoft.com/office/officeart/2018/5/layout/CenteredIconLabelDescriptionList"/>
    <dgm:cxn modelId="{39A5FDCC-6245-4A86-AB4F-59AEDD49D809}" type="presParOf" srcId="{A5203E8B-0C66-4764-8DF8-3FCB692439AE}" destId="{24A82B69-7A6A-4E6F-919E-240A721B2CCF}" srcOrd="1" destOrd="0" presId="urn:microsoft.com/office/officeart/2018/5/layout/CenteredIconLabelDescriptionList"/>
    <dgm:cxn modelId="{3D390378-8C45-4BD5-AC57-F2CD76A57D19}" type="presParOf" srcId="{A5203E8B-0C66-4764-8DF8-3FCB692439AE}" destId="{114C6331-080F-4646-8EED-E4E1576F4EB6}" srcOrd="2" destOrd="0" presId="urn:microsoft.com/office/officeart/2018/5/layout/CenteredIconLabelDescriptionList"/>
    <dgm:cxn modelId="{329BE0B5-9298-46BF-93DA-BB7A4A6B2EF7}" type="presParOf" srcId="{A5203E8B-0C66-4764-8DF8-3FCB692439AE}" destId="{F30DC51E-59DB-4403-AFCE-994FE3479D46}" srcOrd="3" destOrd="0" presId="urn:microsoft.com/office/officeart/2018/5/layout/CenteredIconLabelDescriptionList"/>
    <dgm:cxn modelId="{B65399B7-F8AC-4E72-B41D-F5A868998B42}" type="presParOf" srcId="{A5203E8B-0C66-4764-8DF8-3FCB692439AE}" destId="{A3527F52-6D7B-45E2-B141-F4E03DB75968}" srcOrd="4" destOrd="0" presId="urn:microsoft.com/office/officeart/2018/5/layout/CenteredIconLabelDescriptionList"/>
    <dgm:cxn modelId="{DCC4A971-365E-4469-9EF0-8CB902D5AD9E}" type="presParOf" srcId="{CFDD7E44-F7BB-4F11-A3D8-5C20C3CA1890}" destId="{38D61825-2C56-46E0-81AA-8B515AD914EA}" srcOrd="1" destOrd="0" presId="urn:microsoft.com/office/officeart/2018/5/layout/CenteredIconLabelDescriptionList"/>
    <dgm:cxn modelId="{1E1D45E9-E376-41B2-832F-00038E23FD0C}" type="presParOf" srcId="{CFDD7E44-F7BB-4F11-A3D8-5C20C3CA1890}" destId="{F668A41A-D24F-4919-ACC6-A37F98FD5B7B}" srcOrd="2" destOrd="0" presId="urn:microsoft.com/office/officeart/2018/5/layout/CenteredIconLabelDescriptionList"/>
    <dgm:cxn modelId="{AD44716A-9B6C-405A-AFF6-ED922392E360}" type="presParOf" srcId="{F668A41A-D24F-4919-ACC6-A37F98FD5B7B}" destId="{1F7ECD0C-6AD9-4A6B-8CB2-4A6F9B917E19}" srcOrd="0" destOrd="0" presId="urn:microsoft.com/office/officeart/2018/5/layout/CenteredIconLabelDescriptionList"/>
    <dgm:cxn modelId="{4CB797F4-6E2A-434A-9B14-59A7C3BC82A5}" type="presParOf" srcId="{F668A41A-D24F-4919-ACC6-A37F98FD5B7B}" destId="{B565E5D9-51E6-49E4-8318-B402B65FB3FC}" srcOrd="1" destOrd="0" presId="urn:microsoft.com/office/officeart/2018/5/layout/CenteredIconLabelDescriptionList"/>
    <dgm:cxn modelId="{0F8DE877-537E-44CD-AD7B-153B2EEAB3B0}" type="presParOf" srcId="{F668A41A-D24F-4919-ACC6-A37F98FD5B7B}" destId="{7CB1E537-9FC9-446C-A911-555330BD17EB}" srcOrd="2" destOrd="0" presId="urn:microsoft.com/office/officeart/2018/5/layout/CenteredIconLabelDescriptionList"/>
    <dgm:cxn modelId="{0A8999A4-C7D4-4949-92E8-18894DB89517}" type="presParOf" srcId="{F668A41A-D24F-4919-ACC6-A37F98FD5B7B}" destId="{75734050-8868-4E19-B310-8D37369D76BC}" srcOrd="3" destOrd="0" presId="urn:microsoft.com/office/officeart/2018/5/layout/CenteredIconLabelDescriptionList"/>
    <dgm:cxn modelId="{13471AD6-CA97-4FAB-BA81-3D1847CF4DB4}" type="presParOf" srcId="{F668A41A-D24F-4919-ACC6-A37F98FD5B7B}" destId="{E85F74FD-6C06-495C-927C-E465E0DFD524}" srcOrd="4" destOrd="0" presId="urn:microsoft.com/office/officeart/2018/5/layout/CenteredIconLabelDescriptionList"/>
    <dgm:cxn modelId="{77DA7C98-D5F1-4D24-A228-D80F927E8B92}" type="presParOf" srcId="{CFDD7E44-F7BB-4F11-A3D8-5C20C3CA1890}" destId="{2A42B2D8-02DF-41B1-AEE6-E84E606ED837}" srcOrd="3" destOrd="0" presId="urn:microsoft.com/office/officeart/2018/5/layout/CenteredIconLabelDescriptionList"/>
    <dgm:cxn modelId="{165ABD6B-3895-4A99-AC0C-C139EEFC27ED}" type="presParOf" srcId="{CFDD7E44-F7BB-4F11-A3D8-5C20C3CA1890}" destId="{4BD36FAC-ABAC-4038-8651-3380EAC86FCC}" srcOrd="4" destOrd="0" presId="urn:microsoft.com/office/officeart/2018/5/layout/CenteredIconLabelDescriptionList"/>
    <dgm:cxn modelId="{5173F2F3-1483-499F-AEB0-5904F48D6150}" type="presParOf" srcId="{4BD36FAC-ABAC-4038-8651-3380EAC86FCC}" destId="{F692B459-AEDD-4ADF-8333-F10E243BB5E7}" srcOrd="0" destOrd="0" presId="urn:microsoft.com/office/officeart/2018/5/layout/CenteredIconLabelDescriptionList"/>
    <dgm:cxn modelId="{680389CE-6D26-40A3-89BA-9F8F08903F71}" type="presParOf" srcId="{4BD36FAC-ABAC-4038-8651-3380EAC86FCC}" destId="{B0A7505C-479E-4B8C-AD34-FA5AAA192D30}" srcOrd="1" destOrd="0" presId="urn:microsoft.com/office/officeart/2018/5/layout/CenteredIconLabelDescriptionList"/>
    <dgm:cxn modelId="{8FD71448-8BAA-4BF5-AC78-E63E89F70132}" type="presParOf" srcId="{4BD36FAC-ABAC-4038-8651-3380EAC86FCC}" destId="{3A875E53-1F9D-499E-B19A-77CEC2F3A489}" srcOrd="2" destOrd="0" presId="urn:microsoft.com/office/officeart/2018/5/layout/CenteredIconLabelDescriptionList"/>
    <dgm:cxn modelId="{893D01BD-EE26-48F0-BAE9-55B795BEA4AD}" type="presParOf" srcId="{4BD36FAC-ABAC-4038-8651-3380EAC86FCC}" destId="{E5EC1425-9268-4ABD-BB49-A9C09FBA1692}" srcOrd="3" destOrd="0" presId="urn:microsoft.com/office/officeart/2018/5/layout/CenteredIconLabelDescriptionList"/>
    <dgm:cxn modelId="{A068C57E-8A7A-45B5-B909-1FD3A38E202F}" type="presParOf" srcId="{4BD36FAC-ABAC-4038-8651-3380EAC86FCC}" destId="{33A57308-D337-4B15-8562-8CD3036C069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3EA38-D4AD-4B69-A0F5-D75AB4D492C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C3BD76-CB72-46AD-9837-B195CB0D138C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IN" b="1"/>
            <a:t>Backend</a:t>
          </a:r>
          <a:endParaRPr lang="en-US"/>
        </a:p>
      </dgm:t>
    </dgm:pt>
    <dgm:pt modelId="{4BC5FD3A-595B-4E87-A28F-562DE96C19B5}" type="parTrans" cxnId="{CE7D3556-14E7-4340-A0A1-1D2184C23D3B}">
      <dgm:prSet/>
      <dgm:spPr/>
      <dgm:t>
        <a:bodyPr/>
        <a:lstStyle/>
        <a:p>
          <a:endParaRPr lang="en-US"/>
        </a:p>
      </dgm:t>
    </dgm:pt>
    <dgm:pt modelId="{7BFFE842-EB93-4FF5-BFA0-A0540B7F6988}" type="sibTrans" cxnId="{CE7D3556-14E7-4340-A0A1-1D2184C23D3B}">
      <dgm:prSet/>
      <dgm:spPr/>
      <dgm:t>
        <a:bodyPr/>
        <a:lstStyle/>
        <a:p>
          <a:endParaRPr lang="en-US"/>
        </a:p>
      </dgm:t>
    </dgm:pt>
    <dgm:pt modelId="{C2DE3F29-3A38-49E5-8F50-0C2B833395F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Flask handles HTTP requests, serves templates, and processes files.</a:t>
          </a:r>
          <a:endParaRPr lang="en-US"/>
        </a:p>
      </dgm:t>
    </dgm:pt>
    <dgm:pt modelId="{F2AA0F76-AEFA-4829-93D3-861B7C12AF1F}" type="parTrans" cxnId="{F55D9B18-09A2-4AC5-AFA4-750A031E4FD5}">
      <dgm:prSet/>
      <dgm:spPr/>
      <dgm:t>
        <a:bodyPr/>
        <a:lstStyle/>
        <a:p>
          <a:endParaRPr lang="en-US"/>
        </a:p>
      </dgm:t>
    </dgm:pt>
    <dgm:pt modelId="{A5DB5DC4-2B30-45B8-BAA7-685088C37CBC}" type="sibTrans" cxnId="{F55D9B18-09A2-4AC5-AFA4-750A031E4FD5}">
      <dgm:prSet/>
      <dgm:spPr/>
      <dgm:t>
        <a:bodyPr/>
        <a:lstStyle/>
        <a:p>
          <a:endParaRPr lang="en-US"/>
        </a:p>
      </dgm:t>
    </dgm:pt>
    <dgm:pt modelId="{B5D70D9E-EE09-4820-85CF-116787905C9A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The train_model.py handles model training and prediction.</a:t>
          </a:r>
          <a:endParaRPr lang="en-US"/>
        </a:p>
      </dgm:t>
    </dgm:pt>
    <dgm:pt modelId="{FAD33B9C-5C28-47D0-9D5A-44B970A7826F}" type="parTrans" cxnId="{9E07D3D0-589C-469D-8BF7-16A7A4CE01E9}">
      <dgm:prSet/>
      <dgm:spPr/>
      <dgm:t>
        <a:bodyPr/>
        <a:lstStyle/>
        <a:p>
          <a:endParaRPr lang="en-US"/>
        </a:p>
      </dgm:t>
    </dgm:pt>
    <dgm:pt modelId="{83594AFA-7052-4674-807B-2E0FD6949B0B}" type="sibTrans" cxnId="{9E07D3D0-589C-469D-8BF7-16A7A4CE01E9}">
      <dgm:prSet/>
      <dgm:spPr/>
      <dgm:t>
        <a:bodyPr/>
        <a:lstStyle/>
        <a:p>
          <a:endParaRPr lang="en-US"/>
        </a:p>
      </dgm:t>
    </dgm:pt>
    <dgm:pt modelId="{6A4A30B2-F8D0-4D4F-B4D9-3ED35A4FE56E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IN" b="1" dirty="0"/>
            <a:t>Frontend</a:t>
          </a:r>
          <a:endParaRPr lang="en-US" dirty="0"/>
        </a:p>
      </dgm:t>
    </dgm:pt>
    <dgm:pt modelId="{429C427D-3B47-4CF9-8FCE-6FAA78B31B2E}" type="parTrans" cxnId="{9ABE403B-E107-4B31-9EC5-6C11395AD239}">
      <dgm:prSet/>
      <dgm:spPr/>
      <dgm:t>
        <a:bodyPr/>
        <a:lstStyle/>
        <a:p>
          <a:endParaRPr lang="en-US"/>
        </a:p>
      </dgm:t>
    </dgm:pt>
    <dgm:pt modelId="{7FAF259A-D72E-4B04-9667-449694903BEF}" type="sibTrans" cxnId="{9ABE403B-E107-4B31-9EC5-6C11395AD239}">
      <dgm:prSet/>
      <dgm:spPr/>
      <dgm:t>
        <a:bodyPr/>
        <a:lstStyle/>
        <a:p>
          <a:endParaRPr lang="en-US"/>
        </a:p>
      </dgm:t>
    </dgm:pt>
    <dgm:pt modelId="{52F51400-17A3-41E5-89C9-84792ED2127C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 dirty="0"/>
            <a:t>HTML templates (Bootstrap) are used for designing forms, results, and file upload interfaces.</a:t>
          </a:r>
          <a:endParaRPr lang="en-US" dirty="0"/>
        </a:p>
      </dgm:t>
    </dgm:pt>
    <dgm:pt modelId="{691B8CE0-D010-429F-BAA7-4CD7A02DC020}" type="parTrans" cxnId="{49C31C0C-29F3-4683-BE71-0B8351D60B9C}">
      <dgm:prSet/>
      <dgm:spPr/>
      <dgm:t>
        <a:bodyPr/>
        <a:lstStyle/>
        <a:p>
          <a:endParaRPr lang="en-US"/>
        </a:p>
      </dgm:t>
    </dgm:pt>
    <dgm:pt modelId="{9BDF6F97-A8C9-4EB8-8B8D-04829D11C994}" type="sibTrans" cxnId="{49C31C0C-29F3-4683-BE71-0B8351D60B9C}">
      <dgm:prSet/>
      <dgm:spPr/>
      <dgm:t>
        <a:bodyPr/>
        <a:lstStyle/>
        <a:p>
          <a:endParaRPr lang="en-US"/>
        </a:p>
      </dgm:t>
    </dgm:pt>
    <dgm:pt modelId="{42EBC184-E5E1-48D2-AD19-551449485BB2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/>
            <a:t>JavaScript is used for interactivity (e.g., showing results without refreshing the page).</a:t>
          </a:r>
          <a:endParaRPr lang="en-US"/>
        </a:p>
      </dgm:t>
    </dgm:pt>
    <dgm:pt modelId="{1C4135DD-BA2C-426C-A09A-F0D99E3BF9EE}" type="parTrans" cxnId="{8966D073-85BD-4DB9-8BB0-209D1EF95D12}">
      <dgm:prSet/>
      <dgm:spPr/>
      <dgm:t>
        <a:bodyPr/>
        <a:lstStyle/>
        <a:p>
          <a:endParaRPr lang="en-US"/>
        </a:p>
      </dgm:t>
    </dgm:pt>
    <dgm:pt modelId="{36D8059D-58D5-47A6-B14B-A19553A59B10}" type="sibTrans" cxnId="{8966D073-85BD-4DB9-8BB0-209D1EF95D12}">
      <dgm:prSet/>
      <dgm:spPr/>
      <dgm:t>
        <a:bodyPr/>
        <a:lstStyle/>
        <a:p>
          <a:endParaRPr lang="en-US"/>
        </a:p>
      </dgm:t>
    </dgm:pt>
    <dgm:pt modelId="{1A20FDC6-F33E-4605-BF6F-FC839CCE0934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IN" b="1"/>
            <a:t>Error Handling</a:t>
          </a:r>
          <a:endParaRPr lang="en-US"/>
        </a:p>
      </dgm:t>
    </dgm:pt>
    <dgm:pt modelId="{E31F71E5-9983-4753-9C75-1700E76449F4}" type="parTrans" cxnId="{BEDA4BC5-8A37-4119-9DCA-E974E61E9771}">
      <dgm:prSet/>
      <dgm:spPr/>
      <dgm:t>
        <a:bodyPr/>
        <a:lstStyle/>
        <a:p>
          <a:endParaRPr lang="en-US"/>
        </a:p>
      </dgm:t>
    </dgm:pt>
    <dgm:pt modelId="{4451A757-9F61-4486-877F-9796641A2F39}" type="sibTrans" cxnId="{BEDA4BC5-8A37-4119-9DCA-E974E61E9771}">
      <dgm:prSet/>
      <dgm:spPr/>
      <dgm:t>
        <a:bodyPr/>
        <a:lstStyle/>
        <a:p>
          <a:endParaRPr lang="en-US"/>
        </a:p>
      </dgm:t>
    </dgm:pt>
    <dgm:pt modelId="{FA5D7768-1EA7-47D8-A910-789C73642770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IN" dirty="0"/>
            <a:t>Graceful error messages for invalid file uploads, missing fields, etc.</a:t>
          </a:r>
          <a:endParaRPr lang="en-US" dirty="0"/>
        </a:p>
      </dgm:t>
    </dgm:pt>
    <dgm:pt modelId="{B18F9213-BB71-4246-92CF-DBC1155CA69F}" type="parTrans" cxnId="{C0C32EDD-7934-4B77-A91D-F280E264D985}">
      <dgm:prSet/>
      <dgm:spPr/>
      <dgm:t>
        <a:bodyPr/>
        <a:lstStyle/>
        <a:p>
          <a:endParaRPr lang="en-US"/>
        </a:p>
      </dgm:t>
    </dgm:pt>
    <dgm:pt modelId="{1851DEF3-42DF-4085-A3F8-8D3FD9B20B24}" type="sibTrans" cxnId="{C0C32EDD-7934-4B77-A91D-F280E264D985}">
      <dgm:prSet/>
      <dgm:spPr/>
      <dgm:t>
        <a:bodyPr/>
        <a:lstStyle/>
        <a:p>
          <a:endParaRPr lang="en-US"/>
        </a:p>
      </dgm:t>
    </dgm:pt>
    <dgm:pt modelId="{2B1ED633-F0B3-4D8C-B1ED-86EEDCAB825A}" type="pres">
      <dgm:prSet presAssocID="{6C33EA38-D4AD-4B69-A0F5-D75AB4D492CB}" presName="root" presStyleCnt="0">
        <dgm:presLayoutVars>
          <dgm:dir/>
          <dgm:resizeHandles val="exact"/>
        </dgm:presLayoutVars>
      </dgm:prSet>
      <dgm:spPr/>
    </dgm:pt>
    <dgm:pt modelId="{F44DB2E0-1D57-4B3A-857C-45EBBB89A124}" type="pres">
      <dgm:prSet presAssocID="{3CC3BD76-CB72-46AD-9837-B195CB0D138C}" presName="compNode" presStyleCnt="0"/>
      <dgm:spPr/>
    </dgm:pt>
    <dgm:pt modelId="{00F4A588-906F-431A-ABBA-7AECA2A4D315}" type="pres">
      <dgm:prSet presAssocID="{3CC3BD76-CB72-46AD-9837-B195CB0D138C}" presName="iconRect" presStyleLbl="node1" presStyleIdx="0" presStyleCnt="3" custLinFactNeighborX="92842" custLinFactNeighborY="52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BC5B36B-0B54-40CF-A450-B0DBEE49D331}" type="pres">
      <dgm:prSet presAssocID="{3CC3BD76-CB72-46AD-9837-B195CB0D138C}" presName="iconSpace" presStyleCnt="0"/>
      <dgm:spPr/>
    </dgm:pt>
    <dgm:pt modelId="{2E4E3181-7EF0-43D7-8041-DDE70AB83232}" type="pres">
      <dgm:prSet presAssocID="{3CC3BD76-CB72-46AD-9837-B195CB0D138C}" presName="parTx" presStyleLbl="revTx" presStyleIdx="0" presStyleCnt="6">
        <dgm:presLayoutVars>
          <dgm:chMax val="0"/>
          <dgm:chPref val="0"/>
        </dgm:presLayoutVars>
      </dgm:prSet>
      <dgm:spPr/>
    </dgm:pt>
    <dgm:pt modelId="{FD46AAE3-95F2-4E23-A69E-8EBFA927CD2D}" type="pres">
      <dgm:prSet presAssocID="{3CC3BD76-CB72-46AD-9837-B195CB0D138C}" presName="txSpace" presStyleCnt="0"/>
      <dgm:spPr/>
    </dgm:pt>
    <dgm:pt modelId="{F0FF4A6E-1735-4B18-A54B-34D64187C9CD}" type="pres">
      <dgm:prSet presAssocID="{3CC3BD76-CB72-46AD-9837-B195CB0D138C}" presName="desTx" presStyleLbl="revTx" presStyleIdx="1" presStyleCnt="6">
        <dgm:presLayoutVars/>
      </dgm:prSet>
      <dgm:spPr/>
    </dgm:pt>
    <dgm:pt modelId="{A328442C-D763-4699-9DB4-1DBF5679830C}" type="pres">
      <dgm:prSet presAssocID="{7BFFE842-EB93-4FF5-BFA0-A0540B7F6988}" presName="sibTrans" presStyleCnt="0"/>
      <dgm:spPr/>
    </dgm:pt>
    <dgm:pt modelId="{AC767E14-2BC0-42AC-85C5-5445342355CE}" type="pres">
      <dgm:prSet presAssocID="{6A4A30B2-F8D0-4D4F-B4D9-3ED35A4FE56E}" presName="compNode" presStyleCnt="0"/>
      <dgm:spPr/>
    </dgm:pt>
    <dgm:pt modelId="{3488EA89-612B-4D75-8672-DABC3A461F87}" type="pres">
      <dgm:prSet presAssocID="{6A4A30B2-F8D0-4D4F-B4D9-3ED35A4FE56E}" presName="iconRect" presStyleLbl="node1" presStyleIdx="1" presStyleCnt="3" custLinFactNeighborX="91808" custLinFactNeighborY="52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E32538-35E5-4B9E-9C4C-A74EF8867203}" type="pres">
      <dgm:prSet presAssocID="{6A4A30B2-F8D0-4D4F-B4D9-3ED35A4FE56E}" presName="iconSpace" presStyleCnt="0"/>
      <dgm:spPr/>
    </dgm:pt>
    <dgm:pt modelId="{FD76F29B-C5A6-4F0A-B5B0-0D0D846EB9A0}" type="pres">
      <dgm:prSet presAssocID="{6A4A30B2-F8D0-4D4F-B4D9-3ED35A4FE56E}" presName="parTx" presStyleLbl="revTx" presStyleIdx="2" presStyleCnt="6">
        <dgm:presLayoutVars>
          <dgm:chMax val="0"/>
          <dgm:chPref val="0"/>
        </dgm:presLayoutVars>
      </dgm:prSet>
      <dgm:spPr/>
    </dgm:pt>
    <dgm:pt modelId="{092BED8C-E8A0-4671-800D-95307FE2011D}" type="pres">
      <dgm:prSet presAssocID="{6A4A30B2-F8D0-4D4F-B4D9-3ED35A4FE56E}" presName="txSpace" presStyleCnt="0"/>
      <dgm:spPr/>
    </dgm:pt>
    <dgm:pt modelId="{29D1B789-9F87-4903-9C58-16C6247E4B3E}" type="pres">
      <dgm:prSet presAssocID="{6A4A30B2-F8D0-4D4F-B4D9-3ED35A4FE56E}" presName="desTx" presStyleLbl="revTx" presStyleIdx="3" presStyleCnt="6">
        <dgm:presLayoutVars/>
      </dgm:prSet>
      <dgm:spPr/>
    </dgm:pt>
    <dgm:pt modelId="{F8B4809A-050C-4A36-B526-C749B0880FCB}" type="pres">
      <dgm:prSet presAssocID="{7FAF259A-D72E-4B04-9667-449694903BEF}" presName="sibTrans" presStyleCnt="0"/>
      <dgm:spPr/>
    </dgm:pt>
    <dgm:pt modelId="{5CE38033-A756-4F0E-824B-4A56448F6913}" type="pres">
      <dgm:prSet presAssocID="{1A20FDC6-F33E-4605-BF6F-FC839CCE0934}" presName="compNode" presStyleCnt="0"/>
      <dgm:spPr/>
    </dgm:pt>
    <dgm:pt modelId="{5D800EB2-C930-42FF-998F-1C215101ECC5}" type="pres">
      <dgm:prSet presAssocID="{1A20FDC6-F33E-4605-BF6F-FC839CCE0934}" presName="iconRect" presStyleLbl="node1" presStyleIdx="2" presStyleCnt="3" custLinFactNeighborX="87601" custLinFactNeighborY="52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5A83676-3507-4056-BB6C-4FFCE8404D97}" type="pres">
      <dgm:prSet presAssocID="{1A20FDC6-F33E-4605-BF6F-FC839CCE0934}" presName="iconSpace" presStyleCnt="0"/>
      <dgm:spPr/>
    </dgm:pt>
    <dgm:pt modelId="{1E2A90D9-0CD2-4399-95D2-905F548406E4}" type="pres">
      <dgm:prSet presAssocID="{1A20FDC6-F33E-4605-BF6F-FC839CCE0934}" presName="parTx" presStyleLbl="revTx" presStyleIdx="4" presStyleCnt="6">
        <dgm:presLayoutVars>
          <dgm:chMax val="0"/>
          <dgm:chPref val="0"/>
        </dgm:presLayoutVars>
      </dgm:prSet>
      <dgm:spPr/>
    </dgm:pt>
    <dgm:pt modelId="{B9C8AF5C-1884-4007-8CA3-BFCECE94BCF3}" type="pres">
      <dgm:prSet presAssocID="{1A20FDC6-F33E-4605-BF6F-FC839CCE0934}" presName="txSpace" presStyleCnt="0"/>
      <dgm:spPr/>
    </dgm:pt>
    <dgm:pt modelId="{0DC6FDBE-7FB6-4676-A9B5-D6F4E51BE1ED}" type="pres">
      <dgm:prSet presAssocID="{1A20FDC6-F33E-4605-BF6F-FC839CCE0934}" presName="desTx" presStyleLbl="revTx" presStyleIdx="5" presStyleCnt="6">
        <dgm:presLayoutVars/>
      </dgm:prSet>
      <dgm:spPr/>
    </dgm:pt>
  </dgm:ptLst>
  <dgm:cxnLst>
    <dgm:cxn modelId="{29C82301-94AE-5541-9B90-E46894C31FB8}" type="presOf" srcId="{52F51400-17A3-41E5-89C9-84792ED2127C}" destId="{29D1B789-9F87-4903-9C58-16C6247E4B3E}" srcOrd="0" destOrd="0" presId="urn:microsoft.com/office/officeart/2018/2/layout/IconLabelDescriptionList"/>
    <dgm:cxn modelId="{B90FEB03-5BD6-D440-9143-9992F1FFA807}" type="presOf" srcId="{B5D70D9E-EE09-4820-85CF-116787905C9A}" destId="{F0FF4A6E-1735-4B18-A54B-34D64187C9CD}" srcOrd="0" destOrd="1" presId="urn:microsoft.com/office/officeart/2018/2/layout/IconLabelDescriptionList"/>
    <dgm:cxn modelId="{49C31C0C-29F3-4683-BE71-0B8351D60B9C}" srcId="{6A4A30B2-F8D0-4D4F-B4D9-3ED35A4FE56E}" destId="{52F51400-17A3-41E5-89C9-84792ED2127C}" srcOrd="0" destOrd="0" parTransId="{691B8CE0-D010-429F-BAA7-4CD7A02DC020}" sibTransId="{9BDF6F97-A8C9-4EB8-8B8D-04829D11C994}"/>
    <dgm:cxn modelId="{F55D9B18-09A2-4AC5-AFA4-750A031E4FD5}" srcId="{3CC3BD76-CB72-46AD-9837-B195CB0D138C}" destId="{C2DE3F29-3A38-49E5-8F50-0C2B833395FE}" srcOrd="0" destOrd="0" parTransId="{F2AA0F76-AEFA-4829-93D3-861B7C12AF1F}" sibTransId="{A5DB5DC4-2B30-45B8-BAA7-685088C37CBC}"/>
    <dgm:cxn modelId="{9ABE403B-E107-4B31-9EC5-6C11395AD239}" srcId="{6C33EA38-D4AD-4B69-A0F5-D75AB4D492CB}" destId="{6A4A30B2-F8D0-4D4F-B4D9-3ED35A4FE56E}" srcOrd="1" destOrd="0" parTransId="{429C427D-3B47-4CF9-8FCE-6FAA78B31B2E}" sibTransId="{7FAF259A-D72E-4B04-9667-449694903BEF}"/>
    <dgm:cxn modelId="{9DB8CB49-4CAC-1A4C-BCC5-1E1D020DD517}" type="presOf" srcId="{FA5D7768-1EA7-47D8-A910-789C73642770}" destId="{0DC6FDBE-7FB6-4676-A9B5-D6F4E51BE1ED}" srcOrd="0" destOrd="0" presId="urn:microsoft.com/office/officeart/2018/2/layout/IconLabelDescriptionList"/>
    <dgm:cxn modelId="{CE7D3556-14E7-4340-A0A1-1D2184C23D3B}" srcId="{6C33EA38-D4AD-4B69-A0F5-D75AB4D492CB}" destId="{3CC3BD76-CB72-46AD-9837-B195CB0D138C}" srcOrd="0" destOrd="0" parTransId="{4BC5FD3A-595B-4E87-A28F-562DE96C19B5}" sibTransId="{7BFFE842-EB93-4FF5-BFA0-A0540B7F6988}"/>
    <dgm:cxn modelId="{8966D073-85BD-4DB9-8BB0-209D1EF95D12}" srcId="{6A4A30B2-F8D0-4D4F-B4D9-3ED35A4FE56E}" destId="{42EBC184-E5E1-48D2-AD19-551449485BB2}" srcOrd="1" destOrd="0" parTransId="{1C4135DD-BA2C-426C-A09A-F0D99E3BF9EE}" sibTransId="{36D8059D-58D5-47A6-B14B-A19553A59B10}"/>
    <dgm:cxn modelId="{00D20398-D980-F244-9F93-85E1B9434CD4}" type="presOf" srcId="{6C33EA38-D4AD-4B69-A0F5-D75AB4D492CB}" destId="{2B1ED633-F0B3-4D8C-B1ED-86EEDCAB825A}" srcOrd="0" destOrd="0" presId="urn:microsoft.com/office/officeart/2018/2/layout/IconLabelDescriptionList"/>
    <dgm:cxn modelId="{9C6A59C2-3ABA-BD46-ABDA-3A0B23B78F9F}" type="presOf" srcId="{42EBC184-E5E1-48D2-AD19-551449485BB2}" destId="{29D1B789-9F87-4903-9C58-16C6247E4B3E}" srcOrd="0" destOrd="1" presId="urn:microsoft.com/office/officeart/2018/2/layout/IconLabelDescriptionList"/>
    <dgm:cxn modelId="{BEDA4BC5-8A37-4119-9DCA-E974E61E9771}" srcId="{6C33EA38-D4AD-4B69-A0F5-D75AB4D492CB}" destId="{1A20FDC6-F33E-4605-BF6F-FC839CCE0934}" srcOrd="2" destOrd="0" parTransId="{E31F71E5-9983-4753-9C75-1700E76449F4}" sibTransId="{4451A757-9F61-4486-877F-9796641A2F39}"/>
    <dgm:cxn modelId="{235A2FCA-F1C4-164A-868F-15D52068D7FE}" type="presOf" srcId="{C2DE3F29-3A38-49E5-8F50-0C2B833395FE}" destId="{F0FF4A6E-1735-4B18-A54B-34D64187C9CD}" srcOrd="0" destOrd="0" presId="urn:microsoft.com/office/officeart/2018/2/layout/IconLabelDescriptionList"/>
    <dgm:cxn modelId="{9E07D3D0-589C-469D-8BF7-16A7A4CE01E9}" srcId="{3CC3BD76-CB72-46AD-9837-B195CB0D138C}" destId="{B5D70D9E-EE09-4820-85CF-116787905C9A}" srcOrd="1" destOrd="0" parTransId="{FAD33B9C-5C28-47D0-9D5A-44B970A7826F}" sibTransId="{83594AFA-7052-4674-807B-2E0FD6949B0B}"/>
    <dgm:cxn modelId="{49B326D5-14B1-2640-B26D-8415F222E3D5}" type="presOf" srcId="{6A4A30B2-F8D0-4D4F-B4D9-3ED35A4FE56E}" destId="{FD76F29B-C5A6-4F0A-B5B0-0D0D846EB9A0}" srcOrd="0" destOrd="0" presId="urn:microsoft.com/office/officeart/2018/2/layout/IconLabelDescriptionList"/>
    <dgm:cxn modelId="{C0C32EDD-7934-4B77-A91D-F280E264D985}" srcId="{1A20FDC6-F33E-4605-BF6F-FC839CCE0934}" destId="{FA5D7768-1EA7-47D8-A910-789C73642770}" srcOrd="0" destOrd="0" parTransId="{B18F9213-BB71-4246-92CF-DBC1155CA69F}" sibTransId="{1851DEF3-42DF-4085-A3F8-8D3FD9B20B24}"/>
    <dgm:cxn modelId="{EB4659E5-8A44-CD41-A210-BE9B2D166273}" type="presOf" srcId="{1A20FDC6-F33E-4605-BF6F-FC839CCE0934}" destId="{1E2A90D9-0CD2-4399-95D2-905F548406E4}" srcOrd="0" destOrd="0" presId="urn:microsoft.com/office/officeart/2018/2/layout/IconLabelDescriptionList"/>
    <dgm:cxn modelId="{D87A87EC-3C46-724E-A786-197C1B9FF1BE}" type="presOf" srcId="{3CC3BD76-CB72-46AD-9837-B195CB0D138C}" destId="{2E4E3181-7EF0-43D7-8041-DDE70AB83232}" srcOrd="0" destOrd="0" presId="urn:microsoft.com/office/officeart/2018/2/layout/IconLabelDescriptionList"/>
    <dgm:cxn modelId="{13244579-C05C-7141-AB11-6591E6181D15}" type="presParOf" srcId="{2B1ED633-F0B3-4D8C-B1ED-86EEDCAB825A}" destId="{F44DB2E0-1D57-4B3A-857C-45EBBB89A124}" srcOrd="0" destOrd="0" presId="urn:microsoft.com/office/officeart/2018/2/layout/IconLabelDescriptionList"/>
    <dgm:cxn modelId="{FA2BEEAB-392C-7F46-8E19-A19A16187CA4}" type="presParOf" srcId="{F44DB2E0-1D57-4B3A-857C-45EBBB89A124}" destId="{00F4A588-906F-431A-ABBA-7AECA2A4D315}" srcOrd="0" destOrd="0" presId="urn:microsoft.com/office/officeart/2018/2/layout/IconLabelDescriptionList"/>
    <dgm:cxn modelId="{2BAEC306-9004-224D-9D78-564270992FF3}" type="presParOf" srcId="{F44DB2E0-1D57-4B3A-857C-45EBBB89A124}" destId="{0BC5B36B-0B54-40CF-A450-B0DBEE49D331}" srcOrd="1" destOrd="0" presId="urn:microsoft.com/office/officeart/2018/2/layout/IconLabelDescriptionList"/>
    <dgm:cxn modelId="{A40C34D2-1FBA-6F41-B397-A0DE06EDA120}" type="presParOf" srcId="{F44DB2E0-1D57-4B3A-857C-45EBBB89A124}" destId="{2E4E3181-7EF0-43D7-8041-DDE70AB83232}" srcOrd="2" destOrd="0" presId="urn:microsoft.com/office/officeart/2018/2/layout/IconLabelDescriptionList"/>
    <dgm:cxn modelId="{E64DB6F6-248D-2F43-BAD7-B434964144B2}" type="presParOf" srcId="{F44DB2E0-1D57-4B3A-857C-45EBBB89A124}" destId="{FD46AAE3-95F2-4E23-A69E-8EBFA927CD2D}" srcOrd="3" destOrd="0" presId="urn:microsoft.com/office/officeart/2018/2/layout/IconLabelDescriptionList"/>
    <dgm:cxn modelId="{DC31F9E8-9232-0940-99FE-8EFF554573EF}" type="presParOf" srcId="{F44DB2E0-1D57-4B3A-857C-45EBBB89A124}" destId="{F0FF4A6E-1735-4B18-A54B-34D64187C9CD}" srcOrd="4" destOrd="0" presId="urn:microsoft.com/office/officeart/2018/2/layout/IconLabelDescriptionList"/>
    <dgm:cxn modelId="{F719B9B9-BAAF-2341-A9F0-316D1A4A2C60}" type="presParOf" srcId="{2B1ED633-F0B3-4D8C-B1ED-86EEDCAB825A}" destId="{A328442C-D763-4699-9DB4-1DBF5679830C}" srcOrd="1" destOrd="0" presId="urn:microsoft.com/office/officeart/2018/2/layout/IconLabelDescriptionList"/>
    <dgm:cxn modelId="{D3A73AD8-03A2-F84D-AD1C-86B5EFFAF84F}" type="presParOf" srcId="{2B1ED633-F0B3-4D8C-B1ED-86EEDCAB825A}" destId="{AC767E14-2BC0-42AC-85C5-5445342355CE}" srcOrd="2" destOrd="0" presId="urn:microsoft.com/office/officeart/2018/2/layout/IconLabelDescriptionList"/>
    <dgm:cxn modelId="{BE0C6512-E236-F14A-8525-BDB7A59EF672}" type="presParOf" srcId="{AC767E14-2BC0-42AC-85C5-5445342355CE}" destId="{3488EA89-612B-4D75-8672-DABC3A461F87}" srcOrd="0" destOrd="0" presId="urn:microsoft.com/office/officeart/2018/2/layout/IconLabelDescriptionList"/>
    <dgm:cxn modelId="{1471BF44-2D56-AD48-B4D3-B69E565F741F}" type="presParOf" srcId="{AC767E14-2BC0-42AC-85C5-5445342355CE}" destId="{E9E32538-35E5-4B9E-9C4C-A74EF8867203}" srcOrd="1" destOrd="0" presId="urn:microsoft.com/office/officeart/2018/2/layout/IconLabelDescriptionList"/>
    <dgm:cxn modelId="{5CB02F67-D79C-6F41-84C0-61407E8985BB}" type="presParOf" srcId="{AC767E14-2BC0-42AC-85C5-5445342355CE}" destId="{FD76F29B-C5A6-4F0A-B5B0-0D0D846EB9A0}" srcOrd="2" destOrd="0" presId="urn:microsoft.com/office/officeart/2018/2/layout/IconLabelDescriptionList"/>
    <dgm:cxn modelId="{427CAF21-6B5A-8844-888D-9B929B3AA8D7}" type="presParOf" srcId="{AC767E14-2BC0-42AC-85C5-5445342355CE}" destId="{092BED8C-E8A0-4671-800D-95307FE2011D}" srcOrd="3" destOrd="0" presId="urn:microsoft.com/office/officeart/2018/2/layout/IconLabelDescriptionList"/>
    <dgm:cxn modelId="{AF58DCA9-FFDC-CA4C-9471-3A02E4D80DDC}" type="presParOf" srcId="{AC767E14-2BC0-42AC-85C5-5445342355CE}" destId="{29D1B789-9F87-4903-9C58-16C6247E4B3E}" srcOrd="4" destOrd="0" presId="urn:microsoft.com/office/officeart/2018/2/layout/IconLabelDescriptionList"/>
    <dgm:cxn modelId="{68685099-E9FD-FE42-BF9D-FA29AD62DF74}" type="presParOf" srcId="{2B1ED633-F0B3-4D8C-B1ED-86EEDCAB825A}" destId="{F8B4809A-050C-4A36-B526-C749B0880FCB}" srcOrd="3" destOrd="0" presId="urn:microsoft.com/office/officeart/2018/2/layout/IconLabelDescriptionList"/>
    <dgm:cxn modelId="{73EDE1B1-D499-AD48-86F0-E80B71828D5D}" type="presParOf" srcId="{2B1ED633-F0B3-4D8C-B1ED-86EEDCAB825A}" destId="{5CE38033-A756-4F0E-824B-4A56448F6913}" srcOrd="4" destOrd="0" presId="urn:microsoft.com/office/officeart/2018/2/layout/IconLabelDescriptionList"/>
    <dgm:cxn modelId="{830F4B13-C7E2-0D42-8686-1DA8C76C0948}" type="presParOf" srcId="{5CE38033-A756-4F0E-824B-4A56448F6913}" destId="{5D800EB2-C930-42FF-998F-1C215101ECC5}" srcOrd="0" destOrd="0" presId="urn:microsoft.com/office/officeart/2018/2/layout/IconLabelDescriptionList"/>
    <dgm:cxn modelId="{F7EDF6E8-F030-8E4E-970E-7D52EE5AC014}" type="presParOf" srcId="{5CE38033-A756-4F0E-824B-4A56448F6913}" destId="{55A83676-3507-4056-BB6C-4FFCE8404D97}" srcOrd="1" destOrd="0" presId="urn:microsoft.com/office/officeart/2018/2/layout/IconLabelDescriptionList"/>
    <dgm:cxn modelId="{5FCC0675-6B7B-1143-A619-87C4CCD7055E}" type="presParOf" srcId="{5CE38033-A756-4F0E-824B-4A56448F6913}" destId="{1E2A90D9-0CD2-4399-95D2-905F548406E4}" srcOrd="2" destOrd="0" presId="urn:microsoft.com/office/officeart/2018/2/layout/IconLabelDescriptionList"/>
    <dgm:cxn modelId="{2CE34F89-76DC-294A-BC00-AF8684B19AC9}" type="presParOf" srcId="{5CE38033-A756-4F0E-824B-4A56448F6913}" destId="{B9C8AF5C-1884-4007-8CA3-BFCECE94BCF3}" srcOrd="3" destOrd="0" presId="urn:microsoft.com/office/officeart/2018/2/layout/IconLabelDescriptionList"/>
    <dgm:cxn modelId="{3D75C50A-963B-F64F-8AA4-E8A0C42E5FF4}" type="presParOf" srcId="{5CE38033-A756-4F0E-824B-4A56448F6913}" destId="{0DC6FDBE-7FB6-4676-A9B5-D6F4E51BE1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DA67CE-48BF-4189-8F63-2391A76ABE0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5E90C01-2EA6-48A3-80C4-759257F6FB1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600" b="1"/>
            <a:t>Unit Testing</a:t>
          </a:r>
          <a:endParaRPr lang="en-US" sz="1600"/>
        </a:p>
      </dgm:t>
    </dgm:pt>
    <dgm:pt modelId="{EA240400-4CDF-4E16-AE1E-E892FD2CA5C5}" type="parTrans" cxnId="{510F2541-C121-43D6-AF3F-7F52FED53436}">
      <dgm:prSet/>
      <dgm:spPr/>
      <dgm:t>
        <a:bodyPr/>
        <a:lstStyle/>
        <a:p>
          <a:endParaRPr lang="en-US"/>
        </a:p>
      </dgm:t>
    </dgm:pt>
    <dgm:pt modelId="{723822ED-A36D-431C-9231-F277EB256BBB}" type="sibTrans" cxnId="{510F2541-C121-43D6-AF3F-7F52FED53436}">
      <dgm:prSet/>
      <dgm:spPr/>
      <dgm:t>
        <a:bodyPr/>
        <a:lstStyle/>
        <a:p>
          <a:endParaRPr lang="en-US"/>
        </a:p>
      </dgm:t>
    </dgm:pt>
    <dgm:pt modelId="{9963C944-9AEB-4EA3-969B-399193BD6A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/>
            <a:t>Individual components like text preprocessing, skill extraction, and model prediction are tested.</a:t>
          </a:r>
          <a:endParaRPr lang="en-US" sz="1200"/>
        </a:p>
      </dgm:t>
    </dgm:pt>
    <dgm:pt modelId="{63AF5BF9-F053-42B4-AE94-214AD3AA6121}" type="parTrans" cxnId="{A676F2DC-B94C-4B9C-9D88-0EC9E1513BB4}">
      <dgm:prSet/>
      <dgm:spPr/>
      <dgm:t>
        <a:bodyPr/>
        <a:lstStyle/>
        <a:p>
          <a:endParaRPr lang="en-US"/>
        </a:p>
      </dgm:t>
    </dgm:pt>
    <dgm:pt modelId="{CB7B355E-4BE0-442F-B599-8234D821FE87}" type="sibTrans" cxnId="{A676F2DC-B94C-4B9C-9D88-0EC9E1513BB4}">
      <dgm:prSet/>
      <dgm:spPr/>
      <dgm:t>
        <a:bodyPr/>
        <a:lstStyle/>
        <a:p>
          <a:endParaRPr lang="en-US"/>
        </a:p>
      </dgm:t>
    </dgm:pt>
    <dgm:pt modelId="{2ABC259B-02DC-484D-9881-8C695D5E0AD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600" b="1"/>
            <a:t>Integration Testing</a:t>
          </a:r>
          <a:endParaRPr lang="en-US" sz="1600"/>
        </a:p>
      </dgm:t>
    </dgm:pt>
    <dgm:pt modelId="{A3830D5F-3FB5-4928-AE19-3497CC841840}" type="parTrans" cxnId="{1CDCEFCE-008D-490E-82CD-D7F82988B367}">
      <dgm:prSet/>
      <dgm:spPr/>
      <dgm:t>
        <a:bodyPr/>
        <a:lstStyle/>
        <a:p>
          <a:endParaRPr lang="en-US"/>
        </a:p>
      </dgm:t>
    </dgm:pt>
    <dgm:pt modelId="{D7BD1D94-8DB3-4345-8EDC-D5EC1A339221}" type="sibTrans" cxnId="{1CDCEFCE-008D-490E-82CD-D7F82988B367}">
      <dgm:prSet/>
      <dgm:spPr/>
      <dgm:t>
        <a:bodyPr/>
        <a:lstStyle/>
        <a:p>
          <a:endParaRPr lang="en-US"/>
        </a:p>
      </dgm:t>
    </dgm:pt>
    <dgm:pt modelId="{F7A204E0-3CC6-4526-A1DA-7B995BE180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/>
            <a:t>The integration of components (e.g., text extraction, ML model prediction) is verified to work end-to-end.</a:t>
          </a:r>
          <a:endParaRPr lang="en-US" sz="1200"/>
        </a:p>
      </dgm:t>
    </dgm:pt>
    <dgm:pt modelId="{B9BE0563-4A5D-4610-8817-6D475A70E320}" type="parTrans" cxnId="{6361A8D0-CFC3-43B5-9E5C-92F87291D26A}">
      <dgm:prSet/>
      <dgm:spPr/>
      <dgm:t>
        <a:bodyPr/>
        <a:lstStyle/>
        <a:p>
          <a:endParaRPr lang="en-US"/>
        </a:p>
      </dgm:t>
    </dgm:pt>
    <dgm:pt modelId="{35F29873-C24C-48E2-8663-83DDB8EC16E8}" type="sibTrans" cxnId="{6361A8D0-CFC3-43B5-9E5C-92F87291D26A}">
      <dgm:prSet/>
      <dgm:spPr/>
      <dgm:t>
        <a:bodyPr/>
        <a:lstStyle/>
        <a:p>
          <a:endParaRPr lang="en-US"/>
        </a:p>
      </dgm:t>
    </dgm:pt>
    <dgm:pt modelId="{4E2BD33A-5368-4F93-971B-BEE7E49FE28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600" b="1" dirty="0"/>
            <a:t>Performance Testing</a:t>
          </a:r>
          <a:endParaRPr lang="en-US" sz="1600" dirty="0"/>
        </a:p>
      </dgm:t>
    </dgm:pt>
    <dgm:pt modelId="{935B77D5-4C9A-4015-93FF-E653E9B93B44}" type="parTrans" cxnId="{A4ADC336-CAD8-4BCD-8FB0-CD6AE5C69096}">
      <dgm:prSet/>
      <dgm:spPr/>
      <dgm:t>
        <a:bodyPr/>
        <a:lstStyle/>
        <a:p>
          <a:endParaRPr lang="en-US"/>
        </a:p>
      </dgm:t>
    </dgm:pt>
    <dgm:pt modelId="{9E1B47C1-CAEC-4208-9A7F-5E7A25F14629}" type="sibTrans" cxnId="{A4ADC336-CAD8-4BCD-8FB0-CD6AE5C69096}">
      <dgm:prSet/>
      <dgm:spPr/>
      <dgm:t>
        <a:bodyPr/>
        <a:lstStyle/>
        <a:p>
          <a:endParaRPr lang="en-US"/>
        </a:p>
      </dgm:t>
    </dgm:pt>
    <dgm:pt modelId="{8225EDDF-E175-48A2-AE4A-51F1AAD332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dirty="0"/>
            <a:t>Load testing to ensure the application can handle a reasonable number of users.</a:t>
          </a:r>
          <a:endParaRPr lang="en-US" sz="1200" dirty="0"/>
        </a:p>
      </dgm:t>
    </dgm:pt>
    <dgm:pt modelId="{4234107E-4989-4A9C-B3F5-730403701CD7}" type="parTrans" cxnId="{2D9891E4-EE8E-4C16-A1AA-D0E0170702F1}">
      <dgm:prSet/>
      <dgm:spPr/>
      <dgm:t>
        <a:bodyPr/>
        <a:lstStyle/>
        <a:p>
          <a:endParaRPr lang="en-US"/>
        </a:p>
      </dgm:t>
    </dgm:pt>
    <dgm:pt modelId="{FB1E82BF-1A1D-4C21-ADDA-54E2BE9B5C91}" type="sibTrans" cxnId="{2D9891E4-EE8E-4C16-A1AA-D0E0170702F1}">
      <dgm:prSet/>
      <dgm:spPr/>
      <dgm:t>
        <a:bodyPr/>
        <a:lstStyle/>
        <a:p>
          <a:endParaRPr lang="en-US"/>
        </a:p>
      </dgm:t>
    </dgm:pt>
    <dgm:pt modelId="{257F8F5D-647D-4670-B79B-6D4ECF9277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dirty="0"/>
            <a:t>Optimizations for file size limits and processing time.</a:t>
          </a:r>
          <a:endParaRPr lang="en-US" sz="1200" dirty="0"/>
        </a:p>
      </dgm:t>
    </dgm:pt>
    <dgm:pt modelId="{7300DCD2-EA2B-4119-827E-4711FB4A0D41}" type="parTrans" cxnId="{7A83876C-BF44-462B-B2C7-0B4361B1555D}">
      <dgm:prSet/>
      <dgm:spPr/>
      <dgm:t>
        <a:bodyPr/>
        <a:lstStyle/>
        <a:p>
          <a:endParaRPr lang="en-US"/>
        </a:p>
      </dgm:t>
    </dgm:pt>
    <dgm:pt modelId="{FF7224A7-6B0D-4DD2-B3ED-42DD4FD80336}" type="sibTrans" cxnId="{7A83876C-BF44-462B-B2C7-0B4361B1555D}">
      <dgm:prSet/>
      <dgm:spPr/>
      <dgm:t>
        <a:bodyPr/>
        <a:lstStyle/>
        <a:p>
          <a:endParaRPr lang="en-US"/>
        </a:p>
      </dgm:t>
    </dgm:pt>
    <dgm:pt modelId="{C176D3A1-3D17-4CC3-B5CF-51F8AC894DD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600" b="1"/>
            <a:t>Tools for Testing</a:t>
          </a:r>
          <a:endParaRPr lang="en-US" sz="1600"/>
        </a:p>
      </dgm:t>
    </dgm:pt>
    <dgm:pt modelId="{A54114E3-5B25-444A-89D6-DA0A08EDC6E1}" type="parTrans" cxnId="{350387CF-8A27-4714-B295-BBAB427073AF}">
      <dgm:prSet/>
      <dgm:spPr/>
      <dgm:t>
        <a:bodyPr/>
        <a:lstStyle/>
        <a:p>
          <a:endParaRPr lang="en-US"/>
        </a:p>
      </dgm:t>
    </dgm:pt>
    <dgm:pt modelId="{F7D29833-895B-46AF-8927-EEE3EB611539}" type="sibTrans" cxnId="{350387CF-8A27-4714-B295-BBAB427073AF}">
      <dgm:prSet/>
      <dgm:spPr/>
      <dgm:t>
        <a:bodyPr/>
        <a:lstStyle/>
        <a:p>
          <a:endParaRPr lang="en-US"/>
        </a:p>
      </dgm:t>
    </dgm:pt>
    <dgm:pt modelId="{2D22B2EF-2139-4BF4-881B-7636883196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dirty="0"/>
            <a:t>Used </a:t>
          </a:r>
          <a:r>
            <a:rPr lang="en-IN" sz="1200" dirty="0" err="1"/>
            <a:t>pytest</a:t>
          </a:r>
          <a:r>
            <a:rPr lang="en-IN" sz="1200" dirty="0"/>
            <a:t> for unit testing and integration testing and locust for performance testing</a:t>
          </a:r>
          <a:endParaRPr lang="en-US" sz="1200" dirty="0"/>
        </a:p>
      </dgm:t>
    </dgm:pt>
    <dgm:pt modelId="{7691C8AC-34C9-4639-81A0-2CA00F57A89A}" type="parTrans" cxnId="{835DF374-8E13-4347-85A4-E4BD426C841C}">
      <dgm:prSet/>
      <dgm:spPr/>
      <dgm:t>
        <a:bodyPr/>
        <a:lstStyle/>
        <a:p>
          <a:endParaRPr lang="en-US"/>
        </a:p>
      </dgm:t>
    </dgm:pt>
    <dgm:pt modelId="{33CECA30-FA35-47C9-8B3C-E559C7C19AF5}" type="sibTrans" cxnId="{835DF374-8E13-4347-85A4-E4BD426C841C}">
      <dgm:prSet/>
      <dgm:spPr/>
      <dgm:t>
        <a:bodyPr/>
        <a:lstStyle/>
        <a:p>
          <a:endParaRPr lang="en-US"/>
        </a:p>
      </dgm:t>
    </dgm:pt>
    <dgm:pt modelId="{C31A1964-33E4-493F-BF92-34997E618782}" type="pres">
      <dgm:prSet presAssocID="{13DA67CE-48BF-4189-8F63-2391A76ABE06}" presName="root" presStyleCnt="0">
        <dgm:presLayoutVars>
          <dgm:dir/>
          <dgm:resizeHandles val="exact"/>
        </dgm:presLayoutVars>
      </dgm:prSet>
      <dgm:spPr/>
    </dgm:pt>
    <dgm:pt modelId="{4947AD96-38CB-4778-8229-B6C5CB9AAD1C}" type="pres">
      <dgm:prSet presAssocID="{E5E90C01-2EA6-48A3-80C4-759257F6FB11}" presName="compNode" presStyleCnt="0"/>
      <dgm:spPr/>
    </dgm:pt>
    <dgm:pt modelId="{DD98A490-5882-42F0-8CCD-EB2FD3828482}" type="pres">
      <dgm:prSet presAssocID="{E5E90C01-2EA6-48A3-80C4-759257F6FB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8E0EF69-DAD3-4284-9430-3FC5B8ADCBC2}" type="pres">
      <dgm:prSet presAssocID="{E5E90C01-2EA6-48A3-80C4-759257F6FB11}" presName="iconSpace" presStyleCnt="0"/>
      <dgm:spPr/>
    </dgm:pt>
    <dgm:pt modelId="{F518FCB7-5974-4793-959A-9166760CA6D8}" type="pres">
      <dgm:prSet presAssocID="{E5E90C01-2EA6-48A3-80C4-759257F6FB11}" presName="parTx" presStyleLbl="revTx" presStyleIdx="0" presStyleCnt="8">
        <dgm:presLayoutVars>
          <dgm:chMax val="0"/>
          <dgm:chPref val="0"/>
        </dgm:presLayoutVars>
      </dgm:prSet>
      <dgm:spPr/>
    </dgm:pt>
    <dgm:pt modelId="{79F38FA9-54BF-4250-834C-F1997467B9C8}" type="pres">
      <dgm:prSet presAssocID="{E5E90C01-2EA6-48A3-80C4-759257F6FB11}" presName="txSpace" presStyleCnt="0"/>
      <dgm:spPr/>
    </dgm:pt>
    <dgm:pt modelId="{6AFEA78D-B450-414F-B85C-27DBB8DDE1DE}" type="pres">
      <dgm:prSet presAssocID="{E5E90C01-2EA6-48A3-80C4-759257F6FB11}" presName="desTx" presStyleLbl="revTx" presStyleIdx="1" presStyleCnt="8">
        <dgm:presLayoutVars/>
      </dgm:prSet>
      <dgm:spPr/>
    </dgm:pt>
    <dgm:pt modelId="{FF6F54A9-7E12-4F88-9E68-F0E3E5367283}" type="pres">
      <dgm:prSet presAssocID="{723822ED-A36D-431C-9231-F277EB256BBB}" presName="sibTrans" presStyleCnt="0"/>
      <dgm:spPr/>
    </dgm:pt>
    <dgm:pt modelId="{F59AD1AF-DAB1-4CB3-B87A-3ED5747E8B9D}" type="pres">
      <dgm:prSet presAssocID="{2ABC259B-02DC-484D-9881-8C695D5E0AD5}" presName="compNode" presStyleCnt="0"/>
      <dgm:spPr/>
    </dgm:pt>
    <dgm:pt modelId="{29044FED-C0F2-4E67-82C2-8914EB1A1A38}" type="pres">
      <dgm:prSet presAssocID="{2ABC259B-02DC-484D-9881-8C695D5E0A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C01C5D0-187C-4540-85BF-8F622488DD4F}" type="pres">
      <dgm:prSet presAssocID="{2ABC259B-02DC-484D-9881-8C695D5E0AD5}" presName="iconSpace" presStyleCnt="0"/>
      <dgm:spPr/>
    </dgm:pt>
    <dgm:pt modelId="{983F9660-FC24-486D-8C98-CFA5E3B705AD}" type="pres">
      <dgm:prSet presAssocID="{2ABC259B-02DC-484D-9881-8C695D5E0AD5}" presName="parTx" presStyleLbl="revTx" presStyleIdx="2" presStyleCnt="8">
        <dgm:presLayoutVars>
          <dgm:chMax val="0"/>
          <dgm:chPref val="0"/>
        </dgm:presLayoutVars>
      </dgm:prSet>
      <dgm:spPr/>
    </dgm:pt>
    <dgm:pt modelId="{1A52CCE3-21BB-4DAE-B725-E10BC470219B}" type="pres">
      <dgm:prSet presAssocID="{2ABC259B-02DC-484D-9881-8C695D5E0AD5}" presName="txSpace" presStyleCnt="0"/>
      <dgm:spPr/>
    </dgm:pt>
    <dgm:pt modelId="{844447D6-11A5-472D-8A06-1AC5DCA1D02F}" type="pres">
      <dgm:prSet presAssocID="{2ABC259B-02DC-484D-9881-8C695D5E0AD5}" presName="desTx" presStyleLbl="revTx" presStyleIdx="3" presStyleCnt="8">
        <dgm:presLayoutVars/>
      </dgm:prSet>
      <dgm:spPr/>
    </dgm:pt>
    <dgm:pt modelId="{80E8C78B-F457-4E84-A2A4-2FA50D1FEFD8}" type="pres">
      <dgm:prSet presAssocID="{D7BD1D94-8DB3-4345-8EDC-D5EC1A339221}" presName="sibTrans" presStyleCnt="0"/>
      <dgm:spPr/>
    </dgm:pt>
    <dgm:pt modelId="{54A04558-BE3E-426C-B592-FFBA52E207C1}" type="pres">
      <dgm:prSet presAssocID="{4E2BD33A-5368-4F93-971B-BEE7E49FE284}" presName="compNode" presStyleCnt="0"/>
      <dgm:spPr/>
    </dgm:pt>
    <dgm:pt modelId="{9CE1C9CD-5571-4679-8186-FE20C47CCEC6}" type="pres">
      <dgm:prSet presAssocID="{4E2BD33A-5368-4F93-971B-BEE7E49FE2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05F9F65-6546-4223-A27C-B2C24C509189}" type="pres">
      <dgm:prSet presAssocID="{4E2BD33A-5368-4F93-971B-BEE7E49FE284}" presName="iconSpace" presStyleCnt="0"/>
      <dgm:spPr/>
    </dgm:pt>
    <dgm:pt modelId="{A5E7E01A-871F-4908-BFF3-9E475F8F1EF4}" type="pres">
      <dgm:prSet presAssocID="{4E2BD33A-5368-4F93-971B-BEE7E49FE284}" presName="parTx" presStyleLbl="revTx" presStyleIdx="4" presStyleCnt="8">
        <dgm:presLayoutVars>
          <dgm:chMax val="0"/>
          <dgm:chPref val="0"/>
        </dgm:presLayoutVars>
      </dgm:prSet>
      <dgm:spPr/>
    </dgm:pt>
    <dgm:pt modelId="{1A2071B3-5D9A-4633-A6F1-3DFFA1A32F29}" type="pres">
      <dgm:prSet presAssocID="{4E2BD33A-5368-4F93-971B-BEE7E49FE284}" presName="txSpace" presStyleCnt="0"/>
      <dgm:spPr/>
    </dgm:pt>
    <dgm:pt modelId="{70A7EA2D-D540-41F5-B038-E79FC3D33BDB}" type="pres">
      <dgm:prSet presAssocID="{4E2BD33A-5368-4F93-971B-BEE7E49FE284}" presName="desTx" presStyleLbl="revTx" presStyleIdx="5" presStyleCnt="8">
        <dgm:presLayoutVars/>
      </dgm:prSet>
      <dgm:spPr/>
    </dgm:pt>
    <dgm:pt modelId="{BD5D7B3C-8319-4DC8-B72D-6A878AAEC329}" type="pres">
      <dgm:prSet presAssocID="{9E1B47C1-CAEC-4208-9A7F-5E7A25F14629}" presName="sibTrans" presStyleCnt="0"/>
      <dgm:spPr/>
    </dgm:pt>
    <dgm:pt modelId="{EE15CB12-F293-4DF5-B224-98078CABADAE}" type="pres">
      <dgm:prSet presAssocID="{C176D3A1-3D17-4CC3-B5CF-51F8AC894DDD}" presName="compNode" presStyleCnt="0"/>
      <dgm:spPr/>
    </dgm:pt>
    <dgm:pt modelId="{642215FE-8115-426F-935B-36A963792AAE}" type="pres">
      <dgm:prSet presAssocID="{C176D3A1-3D17-4CC3-B5CF-51F8AC894D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8D8EFF2-9813-46B7-B2AD-924302BC3A38}" type="pres">
      <dgm:prSet presAssocID="{C176D3A1-3D17-4CC3-B5CF-51F8AC894DDD}" presName="iconSpace" presStyleCnt="0"/>
      <dgm:spPr/>
    </dgm:pt>
    <dgm:pt modelId="{0D83F028-712B-43CA-992E-37DB65999141}" type="pres">
      <dgm:prSet presAssocID="{C176D3A1-3D17-4CC3-B5CF-51F8AC894DDD}" presName="parTx" presStyleLbl="revTx" presStyleIdx="6" presStyleCnt="8">
        <dgm:presLayoutVars>
          <dgm:chMax val="0"/>
          <dgm:chPref val="0"/>
        </dgm:presLayoutVars>
      </dgm:prSet>
      <dgm:spPr/>
    </dgm:pt>
    <dgm:pt modelId="{EAB9E886-65E8-4AC5-BF3D-8B42A798DF18}" type="pres">
      <dgm:prSet presAssocID="{C176D3A1-3D17-4CC3-B5CF-51F8AC894DDD}" presName="txSpace" presStyleCnt="0"/>
      <dgm:spPr/>
    </dgm:pt>
    <dgm:pt modelId="{DD5EE635-F981-46F6-8211-C914BDDF8C76}" type="pres">
      <dgm:prSet presAssocID="{C176D3A1-3D17-4CC3-B5CF-51F8AC894DDD}" presName="desTx" presStyleLbl="revTx" presStyleIdx="7" presStyleCnt="8">
        <dgm:presLayoutVars/>
      </dgm:prSet>
      <dgm:spPr/>
    </dgm:pt>
  </dgm:ptLst>
  <dgm:cxnLst>
    <dgm:cxn modelId="{E8091211-1385-EC49-9F71-36F77A3160BB}" type="presOf" srcId="{13DA67CE-48BF-4189-8F63-2391A76ABE06}" destId="{C31A1964-33E4-493F-BF92-34997E618782}" srcOrd="0" destOrd="0" presId="urn:microsoft.com/office/officeart/2018/2/layout/IconLabelDescriptionList"/>
    <dgm:cxn modelId="{6D53A926-E1D6-D143-BA9F-F6DED408515D}" type="presOf" srcId="{2ABC259B-02DC-484D-9881-8C695D5E0AD5}" destId="{983F9660-FC24-486D-8C98-CFA5E3B705AD}" srcOrd="0" destOrd="0" presId="urn:microsoft.com/office/officeart/2018/2/layout/IconLabelDescriptionList"/>
    <dgm:cxn modelId="{A4ADC336-CAD8-4BCD-8FB0-CD6AE5C69096}" srcId="{13DA67CE-48BF-4189-8F63-2391A76ABE06}" destId="{4E2BD33A-5368-4F93-971B-BEE7E49FE284}" srcOrd="2" destOrd="0" parTransId="{935B77D5-4C9A-4015-93FF-E653E9B93B44}" sibTransId="{9E1B47C1-CAEC-4208-9A7F-5E7A25F14629}"/>
    <dgm:cxn modelId="{510F2541-C121-43D6-AF3F-7F52FED53436}" srcId="{13DA67CE-48BF-4189-8F63-2391A76ABE06}" destId="{E5E90C01-2EA6-48A3-80C4-759257F6FB11}" srcOrd="0" destOrd="0" parTransId="{EA240400-4CDF-4E16-AE1E-E892FD2CA5C5}" sibTransId="{723822ED-A36D-431C-9231-F277EB256BBB}"/>
    <dgm:cxn modelId="{EA608A42-1044-EB40-A161-3E46229247C1}" type="presOf" srcId="{4E2BD33A-5368-4F93-971B-BEE7E49FE284}" destId="{A5E7E01A-871F-4908-BFF3-9E475F8F1EF4}" srcOrd="0" destOrd="0" presId="urn:microsoft.com/office/officeart/2018/2/layout/IconLabelDescriptionList"/>
    <dgm:cxn modelId="{E4BF7047-5950-5D4C-A627-7D112FBFD564}" type="presOf" srcId="{2D22B2EF-2139-4BF4-881B-7636883196EA}" destId="{DD5EE635-F981-46F6-8211-C914BDDF8C76}" srcOrd="0" destOrd="0" presId="urn:microsoft.com/office/officeart/2018/2/layout/IconLabelDescriptionList"/>
    <dgm:cxn modelId="{7A83876C-BF44-462B-B2C7-0B4361B1555D}" srcId="{4E2BD33A-5368-4F93-971B-BEE7E49FE284}" destId="{257F8F5D-647D-4670-B79B-6D4ECF9277B9}" srcOrd="1" destOrd="0" parTransId="{7300DCD2-EA2B-4119-827E-4711FB4A0D41}" sibTransId="{FF7224A7-6B0D-4DD2-B3ED-42DD4FD80336}"/>
    <dgm:cxn modelId="{835DF374-8E13-4347-85A4-E4BD426C841C}" srcId="{C176D3A1-3D17-4CC3-B5CF-51F8AC894DDD}" destId="{2D22B2EF-2139-4BF4-881B-7636883196EA}" srcOrd="0" destOrd="0" parTransId="{7691C8AC-34C9-4639-81A0-2CA00F57A89A}" sibTransId="{33CECA30-FA35-47C9-8B3C-E559C7C19AF5}"/>
    <dgm:cxn modelId="{2C623792-FD7D-E24D-81E7-1446B346B2E8}" type="presOf" srcId="{E5E90C01-2EA6-48A3-80C4-759257F6FB11}" destId="{F518FCB7-5974-4793-959A-9166760CA6D8}" srcOrd="0" destOrd="0" presId="urn:microsoft.com/office/officeart/2018/2/layout/IconLabelDescriptionList"/>
    <dgm:cxn modelId="{072E3C96-A7B5-844B-A6D5-457E2FE30108}" type="presOf" srcId="{F7A204E0-3CC6-4526-A1DA-7B995BE18048}" destId="{844447D6-11A5-472D-8A06-1AC5DCA1D02F}" srcOrd="0" destOrd="0" presId="urn:microsoft.com/office/officeart/2018/2/layout/IconLabelDescriptionList"/>
    <dgm:cxn modelId="{822FD4C6-F535-DE47-8C3C-DB74D540EC79}" type="presOf" srcId="{9963C944-9AEB-4EA3-969B-399193BD6AF0}" destId="{6AFEA78D-B450-414F-B85C-27DBB8DDE1DE}" srcOrd="0" destOrd="0" presId="urn:microsoft.com/office/officeart/2018/2/layout/IconLabelDescriptionList"/>
    <dgm:cxn modelId="{1CDCEFCE-008D-490E-82CD-D7F82988B367}" srcId="{13DA67CE-48BF-4189-8F63-2391A76ABE06}" destId="{2ABC259B-02DC-484D-9881-8C695D5E0AD5}" srcOrd="1" destOrd="0" parTransId="{A3830D5F-3FB5-4928-AE19-3497CC841840}" sibTransId="{D7BD1D94-8DB3-4345-8EDC-D5EC1A339221}"/>
    <dgm:cxn modelId="{350387CF-8A27-4714-B295-BBAB427073AF}" srcId="{13DA67CE-48BF-4189-8F63-2391A76ABE06}" destId="{C176D3A1-3D17-4CC3-B5CF-51F8AC894DDD}" srcOrd="3" destOrd="0" parTransId="{A54114E3-5B25-444A-89D6-DA0A08EDC6E1}" sibTransId="{F7D29833-895B-46AF-8927-EEE3EB611539}"/>
    <dgm:cxn modelId="{73B444D0-8001-5542-BE32-6A4D520F0EDA}" type="presOf" srcId="{8225EDDF-E175-48A2-AE4A-51F1AAD33271}" destId="{70A7EA2D-D540-41F5-B038-E79FC3D33BDB}" srcOrd="0" destOrd="0" presId="urn:microsoft.com/office/officeart/2018/2/layout/IconLabelDescriptionList"/>
    <dgm:cxn modelId="{6361A8D0-CFC3-43B5-9E5C-92F87291D26A}" srcId="{2ABC259B-02DC-484D-9881-8C695D5E0AD5}" destId="{F7A204E0-3CC6-4526-A1DA-7B995BE18048}" srcOrd="0" destOrd="0" parTransId="{B9BE0563-4A5D-4610-8817-6D475A70E320}" sibTransId="{35F29873-C24C-48E2-8663-83DDB8EC16E8}"/>
    <dgm:cxn modelId="{633BE7D1-A3E5-C440-8442-DB80341AF89C}" type="presOf" srcId="{257F8F5D-647D-4670-B79B-6D4ECF9277B9}" destId="{70A7EA2D-D540-41F5-B038-E79FC3D33BDB}" srcOrd="0" destOrd="1" presId="urn:microsoft.com/office/officeart/2018/2/layout/IconLabelDescriptionList"/>
    <dgm:cxn modelId="{A676F2DC-B94C-4B9C-9D88-0EC9E1513BB4}" srcId="{E5E90C01-2EA6-48A3-80C4-759257F6FB11}" destId="{9963C944-9AEB-4EA3-969B-399193BD6AF0}" srcOrd="0" destOrd="0" parTransId="{63AF5BF9-F053-42B4-AE94-214AD3AA6121}" sibTransId="{CB7B355E-4BE0-442F-B599-8234D821FE87}"/>
    <dgm:cxn modelId="{2D9891E4-EE8E-4C16-A1AA-D0E0170702F1}" srcId="{4E2BD33A-5368-4F93-971B-BEE7E49FE284}" destId="{8225EDDF-E175-48A2-AE4A-51F1AAD33271}" srcOrd="0" destOrd="0" parTransId="{4234107E-4989-4A9C-B3F5-730403701CD7}" sibTransId="{FB1E82BF-1A1D-4C21-ADDA-54E2BE9B5C91}"/>
    <dgm:cxn modelId="{E81171EF-F6E3-9D40-A53F-46C525BF167D}" type="presOf" srcId="{C176D3A1-3D17-4CC3-B5CF-51F8AC894DDD}" destId="{0D83F028-712B-43CA-992E-37DB65999141}" srcOrd="0" destOrd="0" presId="urn:microsoft.com/office/officeart/2018/2/layout/IconLabelDescriptionList"/>
    <dgm:cxn modelId="{F63383D5-9024-A74B-98FF-93BC039286E6}" type="presParOf" srcId="{C31A1964-33E4-493F-BF92-34997E618782}" destId="{4947AD96-38CB-4778-8229-B6C5CB9AAD1C}" srcOrd="0" destOrd="0" presId="urn:microsoft.com/office/officeart/2018/2/layout/IconLabelDescriptionList"/>
    <dgm:cxn modelId="{28CAE51F-DE4C-8E45-968B-1EC88B320111}" type="presParOf" srcId="{4947AD96-38CB-4778-8229-B6C5CB9AAD1C}" destId="{DD98A490-5882-42F0-8CCD-EB2FD3828482}" srcOrd="0" destOrd="0" presId="urn:microsoft.com/office/officeart/2018/2/layout/IconLabelDescriptionList"/>
    <dgm:cxn modelId="{194F10C3-CFE7-FA4B-A729-CE29F23A39EE}" type="presParOf" srcId="{4947AD96-38CB-4778-8229-B6C5CB9AAD1C}" destId="{28E0EF69-DAD3-4284-9430-3FC5B8ADCBC2}" srcOrd="1" destOrd="0" presId="urn:microsoft.com/office/officeart/2018/2/layout/IconLabelDescriptionList"/>
    <dgm:cxn modelId="{7B2A2AB7-CB9D-D448-B1E7-313D819B63CA}" type="presParOf" srcId="{4947AD96-38CB-4778-8229-B6C5CB9AAD1C}" destId="{F518FCB7-5974-4793-959A-9166760CA6D8}" srcOrd="2" destOrd="0" presId="urn:microsoft.com/office/officeart/2018/2/layout/IconLabelDescriptionList"/>
    <dgm:cxn modelId="{0666BEC9-1552-4844-A30C-DB6F83318C6E}" type="presParOf" srcId="{4947AD96-38CB-4778-8229-B6C5CB9AAD1C}" destId="{79F38FA9-54BF-4250-834C-F1997467B9C8}" srcOrd="3" destOrd="0" presId="urn:microsoft.com/office/officeart/2018/2/layout/IconLabelDescriptionList"/>
    <dgm:cxn modelId="{C38B3B74-2D83-7D4A-8695-3036FFEC8844}" type="presParOf" srcId="{4947AD96-38CB-4778-8229-B6C5CB9AAD1C}" destId="{6AFEA78D-B450-414F-B85C-27DBB8DDE1DE}" srcOrd="4" destOrd="0" presId="urn:microsoft.com/office/officeart/2018/2/layout/IconLabelDescriptionList"/>
    <dgm:cxn modelId="{573D8A7F-57BE-374D-93CF-E04880F8EFE7}" type="presParOf" srcId="{C31A1964-33E4-493F-BF92-34997E618782}" destId="{FF6F54A9-7E12-4F88-9E68-F0E3E5367283}" srcOrd="1" destOrd="0" presId="urn:microsoft.com/office/officeart/2018/2/layout/IconLabelDescriptionList"/>
    <dgm:cxn modelId="{BA6E0255-FA1B-4145-AACD-82D1355D0D83}" type="presParOf" srcId="{C31A1964-33E4-493F-BF92-34997E618782}" destId="{F59AD1AF-DAB1-4CB3-B87A-3ED5747E8B9D}" srcOrd="2" destOrd="0" presId="urn:microsoft.com/office/officeart/2018/2/layout/IconLabelDescriptionList"/>
    <dgm:cxn modelId="{899D24E9-94A1-2B45-A88D-F0553AF6F6F8}" type="presParOf" srcId="{F59AD1AF-DAB1-4CB3-B87A-3ED5747E8B9D}" destId="{29044FED-C0F2-4E67-82C2-8914EB1A1A38}" srcOrd="0" destOrd="0" presId="urn:microsoft.com/office/officeart/2018/2/layout/IconLabelDescriptionList"/>
    <dgm:cxn modelId="{31F73087-53CB-3C48-99BA-56711F1A1445}" type="presParOf" srcId="{F59AD1AF-DAB1-4CB3-B87A-3ED5747E8B9D}" destId="{5C01C5D0-187C-4540-85BF-8F622488DD4F}" srcOrd="1" destOrd="0" presId="urn:microsoft.com/office/officeart/2018/2/layout/IconLabelDescriptionList"/>
    <dgm:cxn modelId="{5B408F58-4965-6B4C-8115-C64D9CBDC811}" type="presParOf" srcId="{F59AD1AF-DAB1-4CB3-B87A-3ED5747E8B9D}" destId="{983F9660-FC24-486D-8C98-CFA5E3B705AD}" srcOrd="2" destOrd="0" presId="urn:microsoft.com/office/officeart/2018/2/layout/IconLabelDescriptionList"/>
    <dgm:cxn modelId="{9F5E3992-FC5C-5A49-910D-2F2CA25D163C}" type="presParOf" srcId="{F59AD1AF-DAB1-4CB3-B87A-3ED5747E8B9D}" destId="{1A52CCE3-21BB-4DAE-B725-E10BC470219B}" srcOrd="3" destOrd="0" presId="urn:microsoft.com/office/officeart/2018/2/layout/IconLabelDescriptionList"/>
    <dgm:cxn modelId="{18CAD26A-4675-034F-AC7B-31121648DFA1}" type="presParOf" srcId="{F59AD1AF-DAB1-4CB3-B87A-3ED5747E8B9D}" destId="{844447D6-11A5-472D-8A06-1AC5DCA1D02F}" srcOrd="4" destOrd="0" presId="urn:microsoft.com/office/officeart/2018/2/layout/IconLabelDescriptionList"/>
    <dgm:cxn modelId="{BC8C8390-77B9-5A4C-9FCC-E100E29A8B30}" type="presParOf" srcId="{C31A1964-33E4-493F-BF92-34997E618782}" destId="{80E8C78B-F457-4E84-A2A4-2FA50D1FEFD8}" srcOrd="3" destOrd="0" presId="urn:microsoft.com/office/officeart/2018/2/layout/IconLabelDescriptionList"/>
    <dgm:cxn modelId="{9572143D-F63F-874A-897B-A3C028D9E611}" type="presParOf" srcId="{C31A1964-33E4-493F-BF92-34997E618782}" destId="{54A04558-BE3E-426C-B592-FFBA52E207C1}" srcOrd="4" destOrd="0" presId="urn:microsoft.com/office/officeart/2018/2/layout/IconLabelDescriptionList"/>
    <dgm:cxn modelId="{5157EF0D-ACEC-6E49-AE4B-CB12A7C3B828}" type="presParOf" srcId="{54A04558-BE3E-426C-B592-FFBA52E207C1}" destId="{9CE1C9CD-5571-4679-8186-FE20C47CCEC6}" srcOrd="0" destOrd="0" presId="urn:microsoft.com/office/officeart/2018/2/layout/IconLabelDescriptionList"/>
    <dgm:cxn modelId="{DBBE6C42-8291-BC4E-AB6A-A8847CDD67EA}" type="presParOf" srcId="{54A04558-BE3E-426C-B592-FFBA52E207C1}" destId="{405F9F65-6546-4223-A27C-B2C24C509189}" srcOrd="1" destOrd="0" presId="urn:microsoft.com/office/officeart/2018/2/layout/IconLabelDescriptionList"/>
    <dgm:cxn modelId="{42C088C0-FE3C-F146-82F9-C043E2713011}" type="presParOf" srcId="{54A04558-BE3E-426C-B592-FFBA52E207C1}" destId="{A5E7E01A-871F-4908-BFF3-9E475F8F1EF4}" srcOrd="2" destOrd="0" presId="urn:microsoft.com/office/officeart/2018/2/layout/IconLabelDescriptionList"/>
    <dgm:cxn modelId="{35A79736-761C-1142-8E7D-8C9581B2CFBC}" type="presParOf" srcId="{54A04558-BE3E-426C-B592-FFBA52E207C1}" destId="{1A2071B3-5D9A-4633-A6F1-3DFFA1A32F29}" srcOrd="3" destOrd="0" presId="urn:microsoft.com/office/officeart/2018/2/layout/IconLabelDescriptionList"/>
    <dgm:cxn modelId="{C4908AEC-12B0-044E-938D-AD8C50261DA7}" type="presParOf" srcId="{54A04558-BE3E-426C-B592-FFBA52E207C1}" destId="{70A7EA2D-D540-41F5-B038-E79FC3D33BDB}" srcOrd="4" destOrd="0" presId="urn:microsoft.com/office/officeart/2018/2/layout/IconLabelDescriptionList"/>
    <dgm:cxn modelId="{995E4FCA-ED36-BC42-AC9F-8985A608E33E}" type="presParOf" srcId="{C31A1964-33E4-493F-BF92-34997E618782}" destId="{BD5D7B3C-8319-4DC8-B72D-6A878AAEC329}" srcOrd="5" destOrd="0" presId="urn:microsoft.com/office/officeart/2018/2/layout/IconLabelDescriptionList"/>
    <dgm:cxn modelId="{429E6471-E4E7-2F4B-8E93-A839A82D16DF}" type="presParOf" srcId="{C31A1964-33E4-493F-BF92-34997E618782}" destId="{EE15CB12-F293-4DF5-B224-98078CABADAE}" srcOrd="6" destOrd="0" presId="urn:microsoft.com/office/officeart/2018/2/layout/IconLabelDescriptionList"/>
    <dgm:cxn modelId="{A674CBAB-FBA9-774C-A141-4A48811E6AB5}" type="presParOf" srcId="{EE15CB12-F293-4DF5-B224-98078CABADAE}" destId="{642215FE-8115-426F-935B-36A963792AAE}" srcOrd="0" destOrd="0" presId="urn:microsoft.com/office/officeart/2018/2/layout/IconLabelDescriptionList"/>
    <dgm:cxn modelId="{D84D875A-F954-654B-B48E-3A408880F889}" type="presParOf" srcId="{EE15CB12-F293-4DF5-B224-98078CABADAE}" destId="{08D8EFF2-9813-46B7-B2AD-924302BC3A38}" srcOrd="1" destOrd="0" presId="urn:microsoft.com/office/officeart/2018/2/layout/IconLabelDescriptionList"/>
    <dgm:cxn modelId="{A225620A-1A01-6442-ABC6-E50A309458DF}" type="presParOf" srcId="{EE15CB12-F293-4DF5-B224-98078CABADAE}" destId="{0D83F028-712B-43CA-992E-37DB65999141}" srcOrd="2" destOrd="0" presId="urn:microsoft.com/office/officeart/2018/2/layout/IconLabelDescriptionList"/>
    <dgm:cxn modelId="{A8BB1AFE-0DF5-554A-8D5F-DC8B92DFE3BC}" type="presParOf" srcId="{EE15CB12-F293-4DF5-B224-98078CABADAE}" destId="{EAB9E886-65E8-4AC5-BF3D-8B42A798DF18}" srcOrd="3" destOrd="0" presId="urn:microsoft.com/office/officeart/2018/2/layout/IconLabelDescriptionList"/>
    <dgm:cxn modelId="{8CD61F7B-7F3D-E14E-AF2C-AEF2C3A01609}" type="presParOf" srcId="{EE15CB12-F293-4DF5-B224-98078CABADAE}" destId="{DD5EE635-F981-46F6-8211-C914BDDF8C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EA57CA-C63E-4241-A120-1513E5C3D73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B19C05-90A7-4E6D-AA6D-A11B484D16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Enhanced Skill Extraction</a:t>
          </a:r>
          <a:r>
            <a:rPr lang="en-IN"/>
            <a:t>: Integrate more advanced NLP techniques to identify skills more accurately.</a:t>
          </a:r>
          <a:endParaRPr lang="en-US"/>
        </a:p>
      </dgm:t>
    </dgm:pt>
    <dgm:pt modelId="{B444DD99-8D2C-4138-B9FA-3F9E99D759C2}" type="parTrans" cxnId="{52F8B610-3349-491B-BAF2-ABEEE93995B5}">
      <dgm:prSet/>
      <dgm:spPr/>
      <dgm:t>
        <a:bodyPr/>
        <a:lstStyle/>
        <a:p>
          <a:endParaRPr lang="en-US"/>
        </a:p>
      </dgm:t>
    </dgm:pt>
    <dgm:pt modelId="{A6E0B9AF-96C4-4ECE-BDBC-FE55AAE3EE88}" type="sibTrans" cxnId="{52F8B610-3349-491B-BAF2-ABEEE93995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CB59B3-B393-4177-A4BB-FC86DFE750A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Expanding the Dataset</a:t>
          </a:r>
          <a:r>
            <a:rPr lang="en-IN"/>
            <a:t>: Use a larger and more diverse dataset for better job category predictions.</a:t>
          </a:r>
          <a:endParaRPr lang="en-US"/>
        </a:p>
      </dgm:t>
    </dgm:pt>
    <dgm:pt modelId="{622D8C2E-D291-45A2-9731-6C93A7AF2847}" type="parTrans" cxnId="{F00F95DF-78CB-4610-8BD9-0D433E5CDB0A}">
      <dgm:prSet/>
      <dgm:spPr/>
      <dgm:t>
        <a:bodyPr/>
        <a:lstStyle/>
        <a:p>
          <a:endParaRPr lang="en-US"/>
        </a:p>
      </dgm:t>
    </dgm:pt>
    <dgm:pt modelId="{DFD80D74-52D3-497C-A66B-3F9DDFEBB3B7}" type="sibTrans" cxnId="{F00F95DF-78CB-4610-8BD9-0D433E5CDB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0DFCDA-F612-430D-BCEB-3C227F4C542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Real-Time Job Matching</a:t>
          </a:r>
          <a:r>
            <a:rPr lang="en-IN"/>
            <a:t>: Improve the real-time job match scoring system with more complex algorithms.</a:t>
          </a:r>
          <a:endParaRPr lang="en-US"/>
        </a:p>
      </dgm:t>
    </dgm:pt>
    <dgm:pt modelId="{16E5D223-4494-494A-8F2F-342C5E115EAC}" type="parTrans" cxnId="{1F3384B5-1DAB-4016-857A-0A9DBB404F05}">
      <dgm:prSet/>
      <dgm:spPr/>
      <dgm:t>
        <a:bodyPr/>
        <a:lstStyle/>
        <a:p>
          <a:endParaRPr lang="en-US"/>
        </a:p>
      </dgm:t>
    </dgm:pt>
    <dgm:pt modelId="{82DF4115-7DB0-448F-B221-F173E828A2B0}" type="sibTrans" cxnId="{1F3384B5-1DAB-4016-857A-0A9DBB404F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CF4BC4-5CF1-458A-B9A5-7664C6A02BC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User Feedback Loop</a:t>
          </a:r>
          <a:r>
            <a:rPr lang="en-IN"/>
            <a:t>: Collect user feedback on the predictions to improve the system.</a:t>
          </a:r>
          <a:endParaRPr lang="en-US"/>
        </a:p>
      </dgm:t>
    </dgm:pt>
    <dgm:pt modelId="{B5DACE8A-CD0C-4C3F-9BC1-127E900C5233}" type="parTrans" cxnId="{D3ECCB83-ACF5-4D86-A64C-BCA4FC34E0FA}">
      <dgm:prSet/>
      <dgm:spPr/>
      <dgm:t>
        <a:bodyPr/>
        <a:lstStyle/>
        <a:p>
          <a:endParaRPr lang="en-US"/>
        </a:p>
      </dgm:t>
    </dgm:pt>
    <dgm:pt modelId="{CE4A9F42-47E7-46B0-BCE2-BABF1B1FFAFA}" type="sibTrans" cxnId="{D3ECCB83-ACF5-4D86-A64C-BCA4FC34E0FA}">
      <dgm:prSet/>
      <dgm:spPr/>
      <dgm:t>
        <a:bodyPr/>
        <a:lstStyle/>
        <a:p>
          <a:endParaRPr lang="en-US"/>
        </a:p>
      </dgm:t>
    </dgm:pt>
    <dgm:pt modelId="{1CA3B9D4-25AB-4FF5-999A-165A95368523}" type="pres">
      <dgm:prSet presAssocID="{D8EA57CA-C63E-4241-A120-1513E5C3D736}" presName="root" presStyleCnt="0">
        <dgm:presLayoutVars>
          <dgm:dir/>
          <dgm:resizeHandles val="exact"/>
        </dgm:presLayoutVars>
      </dgm:prSet>
      <dgm:spPr/>
    </dgm:pt>
    <dgm:pt modelId="{42BC23F2-7B37-4282-96C3-6604FA0B66E8}" type="pres">
      <dgm:prSet presAssocID="{D8EA57CA-C63E-4241-A120-1513E5C3D736}" presName="container" presStyleCnt="0">
        <dgm:presLayoutVars>
          <dgm:dir/>
          <dgm:resizeHandles val="exact"/>
        </dgm:presLayoutVars>
      </dgm:prSet>
      <dgm:spPr/>
    </dgm:pt>
    <dgm:pt modelId="{F5F342B2-73DE-441D-B3EA-92D372C976A6}" type="pres">
      <dgm:prSet presAssocID="{F9B19C05-90A7-4E6D-AA6D-A11B484D1691}" presName="compNode" presStyleCnt="0"/>
      <dgm:spPr/>
    </dgm:pt>
    <dgm:pt modelId="{8E888781-1593-4ED1-98BA-C88611A5C37C}" type="pres">
      <dgm:prSet presAssocID="{F9B19C05-90A7-4E6D-AA6D-A11B484D1691}" presName="iconBgRect" presStyleLbl="bgShp" presStyleIdx="0" presStyleCnt="4"/>
      <dgm:spPr/>
    </dgm:pt>
    <dgm:pt modelId="{D237A6FA-6732-4361-84BA-4F84E2539A02}" type="pres">
      <dgm:prSet presAssocID="{F9B19C05-90A7-4E6D-AA6D-A11B484D16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CD0E7C5-C10E-4D61-A6E1-2B312B486509}" type="pres">
      <dgm:prSet presAssocID="{F9B19C05-90A7-4E6D-AA6D-A11B484D1691}" presName="spaceRect" presStyleCnt="0"/>
      <dgm:spPr/>
    </dgm:pt>
    <dgm:pt modelId="{FA91299F-11F4-44E7-B593-FD6E52DAC357}" type="pres">
      <dgm:prSet presAssocID="{F9B19C05-90A7-4E6D-AA6D-A11B484D1691}" presName="textRect" presStyleLbl="revTx" presStyleIdx="0" presStyleCnt="4">
        <dgm:presLayoutVars>
          <dgm:chMax val="1"/>
          <dgm:chPref val="1"/>
        </dgm:presLayoutVars>
      </dgm:prSet>
      <dgm:spPr/>
    </dgm:pt>
    <dgm:pt modelId="{BFD48F8D-3EF6-4578-A20B-6EA702A80718}" type="pres">
      <dgm:prSet presAssocID="{A6E0B9AF-96C4-4ECE-BDBC-FE55AAE3EE88}" presName="sibTrans" presStyleLbl="sibTrans2D1" presStyleIdx="0" presStyleCnt="0"/>
      <dgm:spPr/>
    </dgm:pt>
    <dgm:pt modelId="{2B7DEE50-7668-4742-9C72-B2A313E15442}" type="pres">
      <dgm:prSet presAssocID="{BCCB59B3-B393-4177-A4BB-FC86DFE750A8}" presName="compNode" presStyleCnt="0"/>
      <dgm:spPr/>
    </dgm:pt>
    <dgm:pt modelId="{4FEC9E41-80D2-47DB-9FD8-23094B7B2CE2}" type="pres">
      <dgm:prSet presAssocID="{BCCB59B3-B393-4177-A4BB-FC86DFE750A8}" presName="iconBgRect" presStyleLbl="bgShp" presStyleIdx="1" presStyleCnt="4"/>
      <dgm:spPr/>
    </dgm:pt>
    <dgm:pt modelId="{82285C8C-59A0-4E9F-8BB6-8C0D8046188C}" type="pres">
      <dgm:prSet presAssocID="{BCCB59B3-B393-4177-A4BB-FC86DFE750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E92297-5004-45D2-915A-ECB5E4B3E20F}" type="pres">
      <dgm:prSet presAssocID="{BCCB59B3-B393-4177-A4BB-FC86DFE750A8}" presName="spaceRect" presStyleCnt="0"/>
      <dgm:spPr/>
    </dgm:pt>
    <dgm:pt modelId="{1E1BF257-DCA5-4E4F-9750-8D17C2527A10}" type="pres">
      <dgm:prSet presAssocID="{BCCB59B3-B393-4177-A4BB-FC86DFE750A8}" presName="textRect" presStyleLbl="revTx" presStyleIdx="1" presStyleCnt="4">
        <dgm:presLayoutVars>
          <dgm:chMax val="1"/>
          <dgm:chPref val="1"/>
        </dgm:presLayoutVars>
      </dgm:prSet>
      <dgm:spPr/>
    </dgm:pt>
    <dgm:pt modelId="{163A0C35-A5DA-432A-BDFE-227E64EB5A85}" type="pres">
      <dgm:prSet presAssocID="{DFD80D74-52D3-497C-A66B-3F9DDFEBB3B7}" presName="sibTrans" presStyleLbl="sibTrans2D1" presStyleIdx="0" presStyleCnt="0"/>
      <dgm:spPr/>
    </dgm:pt>
    <dgm:pt modelId="{24A86134-4286-4F14-9651-1481A113B33F}" type="pres">
      <dgm:prSet presAssocID="{510DFCDA-F612-430D-BCEB-3C227F4C5421}" presName="compNode" presStyleCnt="0"/>
      <dgm:spPr/>
    </dgm:pt>
    <dgm:pt modelId="{A9FE177A-7B9F-4ADE-87B0-A914C82B00DD}" type="pres">
      <dgm:prSet presAssocID="{510DFCDA-F612-430D-BCEB-3C227F4C5421}" presName="iconBgRect" presStyleLbl="bgShp" presStyleIdx="2" presStyleCnt="4"/>
      <dgm:spPr/>
    </dgm:pt>
    <dgm:pt modelId="{F0FDD575-B925-463A-8533-061C176A946E}" type="pres">
      <dgm:prSet presAssocID="{510DFCDA-F612-430D-BCEB-3C227F4C54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5390544-E26D-4161-B628-2A2219999FCE}" type="pres">
      <dgm:prSet presAssocID="{510DFCDA-F612-430D-BCEB-3C227F4C5421}" presName="spaceRect" presStyleCnt="0"/>
      <dgm:spPr/>
    </dgm:pt>
    <dgm:pt modelId="{90CC8FAF-8092-4869-BF35-7B84417E72EF}" type="pres">
      <dgm:prSet presAssocID="{510DFCDA-F612-430D-BCEB-3C227F4C5421}" presName="textRect" presStyleLbl="revTx" presStyleIdx="2" presStyleCnt="4">
        <dgm:presLayoutVars>
          <dgm:chMax val="1"/>
          <dgm:chPref val="1"/>
        </dgm:presLayoutVars>
      </dgm:prSet>
      <dgm:spPr/>
    </dgm:pt>
    <dgm:pt modelId="{63326C0C-D1C7-4B1D-B33B-D0B53817EC82}" type="pres">
      <dgm:prSet presAssocID="{82DF4115-7DB0-448F-B221-F173E828A2B0}" presName="sibTrans" presStyleLbl="sibTrans2D1" presStyleIdx="0" presStyleCnt="0"/>
      <dgm:spPr/>
    </dgm:pt>
    <dgm:pt modelId="{DFE004EB-45F7-43B4-92C1-684BEC4F6317}" type="pres">
      <dgm:prSet presAssocID="{FECF4BC4-5CF1-458A-B9A5-7664C6A02BC6}" presName="compNode" presStyleCnt="0"/>
      <dgm:spPr/>
    </dgm:pt>
    <dgm:pt modelId="{2D2E8FAF-E958-4BA7-86EE-A96C33D1A756}" type="pres">
      <dgm:prSet presAssocID="{FECF4BC4-5CF1-458A-B9A5-7664C6A02BC6}" presName="iconBgRect" presStyleLbl="bgShp" presStyleIdx="3" presStyleCnt="4"/>
      <dgm:spPr/>
    </dgm:pt>
    <dgm:pt modelId="{C45A59DB-105A-423A-B45F-90E39A86051A}" type="pres">
      <dgm:prSet presAssocID="{FECF4BC4-5CF1-458A-B9A5-7664C6A02B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9A4DAFD-E369-42AC-BDB3-4C1351B38E8E}" type="pres">
      <dgm:prSet presAssocID="{FECF4BC4-5CF1-458A-B9A5-7664C6A02BC6}" presName="spaceRect" presStyleCnt="0"/>
      <dgm:spPr/>
    </dgm:pt>
    <dgm:pt modelId="{EDFFC590-A334-4AAE-996A-4CACE42C1FA0}" type="pres">
      <dgm:prSet presAssocID="{FECF4BC4-5CF1-458A-B9A5-7664C6A02B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581101-3799-4F55-9A94-C84E03DB4312}" type="presOf" srcId="{BCCB59B3-B393-4177-A4BB-FC86DFE750A8}" destId="{1E1BF257-DCA5-4E4F-9750-8D17C2527A10}" srcOrd="0" destOrd="0" presId="urn:microsoft.com/office/officeart/2018/2/layout/IconCircleList"/>
    <dgm:cxn modelId="{52F8B610-3349-491B-BAF2-ABEEE93995B5}" srcId="{D8EA57CA-C63E-4241-A120-1513E5C3D736}" destId="{F9B19C05-90A7-4E6D-AA6D-A11B484D1691}" srcOrd="0" destOrd="0" parTransId="{B444DD99-8D2C-4138-B9FA-3F9E99D759C2}" sibTransId="{A6E0B9AF-96C4-4ECE-BDBC-FE55AAE3EE88}"/>
    <dgm:cxn modelId="{07EE6712-06F0-4CF0-9A83-3685ECC61493}" type="presOf" srcId="{510DFCDA-F612-430D-BCEB-3C227F4C5421}" destId="{90CC8FAF-8092-4869-BF35-7B84417E72EF}" srcOrd="0" destOrd="0" presId="urn:microsoft.com/office/officeart/2018/2/layout/IconCircleList"/>
    <dgm:cxn modelId="{327B431C-82F8-4D56-8913-20BF52E24EFC}" type="presOf" srcId="{DFD80D74-52D3-497C-A66B-3F9DDFEBB3B7}" destId="{163A0C35-A5DA-432A-BDFE-227E64EB5A85}" srcOrd="0" destOrd="0" presId="urn:microsoft.com/office/officeart/2018/2/layout/IconCircleList"/>
    <dgm:cxn modelId="{EDA45443-96DF-446A-A175-913400D98D6B}" type="presOf" srcId="{82DF4115-7DB0-448F-B221-F173E828A2B0}" destId="{63326C0C-D1C7-4B1D-B33B-D0B53817EC82}" srcOrd="0" destOrd="0" presId="urn:microsoft.com/office/officeart/2018/2/layout/IconCircleList"/>
    <dgm:cxn modelId="{6AA12863-17E8-4501-957C-4E3EF4A83515}" type="presOf" srcId="{F9B19C05-90A7-4E6D-AA6D-A11B484D1691}" destId="{FA91299F-11F4-44E7-B593-FD6E52DAC357}" srcOrd="0" destOrd="0" presId="urn:microsoft.com/office/officeart/2018/2/layout/IconCircleList"/>
    <dgm:cxn modelId="{D3ECCB83-ACF5-4D86-A64C-BCA4FC34E0FA}" srcId="{D8EA57CA-C63E-4241-A120-1513E5C3D736}" destId="{FECF4BC4-5CF1-458A-B9A5-7664C6A02BC6}" srcOrd="3" destOrd="0" parTransId="{B5DACE8A-CD0C-4C3F-9BC1-127E900C5233}" sibTransId="{CE4A9F42-47E7-46B0-BCE2-BABF1B1FFAFA}"/>
    <dgm:cxn modelId="{289C8EAF-27A2-4EFA-A383-B8A5D0296A64}" type="presOf" srcId="{D8EA57CA-C63E-4241-A120-1513E5C3D736}" destId="{1CA3B9D4-25AB-4FF5-999A-165A95368523}" srcOrd="0" destOrd="0" presId="urn:microsoft.com/office/officeart/2018/2/layout/IconCircleList"/>
    <dgm:cxn modelId="{1F3384B5-1DAB-4016-857A-0A9DBB404F05}" srcId="{D8EA57CA-C63E-4241-A120-1513E5C3D736}" destId="{510DFCDA-F612-430D-BCEB-3C227F4C5421}" srcOrd="2" destOrd="0" parTransId="{16E5D223-4494-494A-8F2F-342C5E115EAC}" sibTransId="{82DF4115-7DB0-448F-B221-F173E828A2B0}"/>
    <dgm:cxn modelId="{2260F7CE-650B-4BD6-87AE-D12AEF15882F}" type="presOf" srcId="{FECF4BC4-5CF1-458A-B9A5-7664C6A02BC6}" destId="{EDFFC590-A334-4AAE-996A-4CACE42C1FA0}" srcOrd="0" destOrd="0" presId="urn:microsoft.com/office/officeart/2018/2/layout/IconCircleList"/>
    <dgm:cxn modelId="{049D3CD9-58FE-4C97-9687-801BB0CA8FF5}" type="presOf" srcId="{A6E0B9AF-96C4-4ECE-BDBC-FE55AAE3EE88}" destId="{BFD48F8D-3EF6-4578-A20B-6EA702A80718}" srcOrd="0" destOrd="0" presId="urn:microsoft.com/office/officeart/2018/2/layout/IconCircleList"/>
    <dgm:cxn modelId="{F00F95DF-78CB-4610-8BD9-0D433E5CDB0A}" srcId="{D8EA57CA-C63E-4241-A120-1513E5C3D736}" destId="{BCCB59B3-B393-4177-A4BB-FC86DFE750A8}" srcOrd="1" destOrd="0" parTransId="{622D8C2E-D291-45A2-9731-6C93A7AF2847}" sibTransId="{DFD80D74-52D3-497C-A66B-3F9DDFEBB3B7}"/>
    <dgm:cxn modelId="{B8107A32-39BA-4434-8D77-5584CEFEFE4F}" type="presParOf" srcId="{1CA3B9D4-25AB-4FF5-999A-165A95368523}" destId="{42BC23F2-7B37-4282-96C3-6604FA0B66E8}" srcOrd="0" destOrd="0" presId="urn:microsoft.com/office/officeart/2018/2/layout/IconCircleList"/>
    <dgm:cxn modelId="{B0241AD3-3007-4EF6-9DDA-3331FDBF3FD5}" type="presParOf" srcId="{42BC23F2-7B37-4282-96C3-6604FA0B66E8}" destId="{F5F342B2-73DE-441D-B3EA-92D372C976A6}" srcOrd="0" destOrd="0" presId="urn:microsoft.com/office/officeart/2018/2/layout/IconCircleList"/>
    <dgm:cxn modelId="{32F9B6B7-C382-4B97-854F-8AD084650A48}" type="presParOf" srcId="{F5F342B2-73DE-441D-B3EA-92D372C976A6}" destId="{8E888781-1593-4ED1-98BA-C88611A5C37C}" srcOrd="0" destOrd="0" presId="urn:microsoft.com/office/officeart/2018/2/layout/IconCircleList"/>
    <dgm:cxn modelId="{B26F330E-B5C8-4EA2-B692-A18D2831D051}" type="presParOf" srcId="{F5F342B2-73DE-441D-B3EA-92D372C976A6}" destId="{D237A6FA-6732-4361-84BA-4F84E2539A02}" srcOrd="1" destOrd="0" presId="urn:microsoft.com/office/officeart/2018/2/layout/IconCircleList"/>
    <dgm:cxn modelId="{8E768940-BE09-44F9-A628-73583F2CABB6}" type="presParOf" srcId="{F5F342B2-73DE-441D-B3EA-92D372C976A6}" destId="{6CD0E7C5-C10E-4D61-A6E1-2B312B486509}" srcOrd="2" destOrd="0" presId="urn:microsoft.com/office/officeart/2018/2/layout/IconCircleList"/>
    <dgm:cxn modelId="{4381AE32-F075-4800-B49B-71FDA00920D7}" type="presParOf" srcId="{F5F342B2-73DE-441D-B3EA-92D372C976A6}" destId="{FA91299F-11F4-44E7-B593-FD6E52DAC357}" srcOrd="3" destOrd="0" presId="urn:microsoft.com/office/officeart/2018/2/layout/IconCircleList"/>
    <dgm:cxn modelId="{2600E927-41FC-4CE9-A1B9-7E4A7D3ED07A}" type="presParOf" srcId="{42BC23F2-7B37-4282-96C3-6604FA0B66E8}" destId="{BFD48F8D-3EF6-4578-A20B-6EA702A80718}" srcOrd="1" destOrd="0" presId="urn:microsoft.com/office/officeart/2018/2/layout/IconCircleList"/>
    <dgm:cxn modelId="{ADC7E1BD-A1C7-45F7-95CC-7C315020C783}" type="presParOf" srcId="{42BC23F2-7B37-4282-96C3-6604FA0B66E8}" destId="{2B7DEE50-7668-4742-9C72-B2A313E15442}" srcOrd="2" destOrd="0" presId="urn:microsoft.com/office/officeart/2018/2/layout/IconCircleList"/>
    <dgm:cxn modelId="{FD52B8C6-70E4-47E2-8B7E-04A3AB77C0E2}" type="presParOf" srcId="{2B7DEE50-7668-4742-9C72-B2A313E15442}" destId="{4FEC9E41-80D2-47DB-9FD8-23094B7B2CE2}" srcOrd="0" destOrd="0" presId="urn:microsoft.com/office/officeart/2018/2/layout/IconCircleList"/>
    <dgm:cxn modelId="{DF8625FC-EE93-49A2-9AAE-E52EF08CF1F1}" type="presParOf" srcId="{2B7DEE50-7668-4742-9C72-B2A313E15442}" destId="{82285C8C-59A0-4E9F-8BB6-8C0D8046188C}" srcOrd="1" destOrd="0" presId="urn:microsoft.com/office/officeart/2018/2/layout/IconCircleList"/>
    <dgm:cxn modelId="{AEFCC3F9-D618-4255-92D6-0746CFDCB5B6}" type="presParOf" srcId="{2B7DEE50-7668-4742-9C72-B2A313E15442}" destId="{1BE92297-5004-45D2-915A-ECB5E4B3E20F}" srcOrd="2" destOrd="0" presId="urn:microsoft.com/office/officeart/2018/2/layout/IconCircleList"/>
    <dgm:cxn modelId="{D8510D9A-B30A-4E6F-993E-FA5E5F00D9A4}" type="presParOf" srcId="{2B7DEE50-7668-4742-9C72-B2A313E15442}" destId="{1E1BF257-DCA5-4E4F-9750-8D17C2527A10}" srcOrd="3" destOrd="0" presId="urn:microsoft.com/office/officeart/2018/2/layout/IconCircleList"/>
    <dgm:cxn modelId="{5461AD05-661C-4824-A08D-74B36AB3BE61}" type="presParOf" srcId="{42BC23F2-7B37-4282-96C3-6604FA0B66E8}" destId="{163A0C35-A5DA-432A-BDFE-227E64EB5A85}" srcOrd="3" destOrd="0" presId="urn:microsoft.com/office/officeart/2018/2/layout/IconCircleList"/>
    <dgm:cxn modelId="{561421AB-6E60-47BA-9E66-9C0EA5379FFC}" type="presParOf" srcId="{42BC23F2-7B37-4282-96C3-6604FA0B66E8}" destId="{24A86134-4286-4F14-9651-1481A113B33F}" srcOrd="4" destOrd="0" presId="urn:microsoft.com/office/officeart/2018/2/layout/IconCircleList"/>
    <dgm:cxn modelId="{30842504-DE9D-498B-B34F-E903B1B42EEA}" type="presParOf" srcId="{24A86134-4286-4F14-9651-1481A113B33F}" destId="{A9FE177A-7B9F-4ADE-87B0-A914C82B00DD}" srcOrd="0" destOrd="0" presId="urn:microsoft.com/office/officeart/2018/2/layout/IconCircleList"/>
    <dgm:cxn modelId="{694B6F53-2EA1-4538-81E0-453D42343B10}" type="presParOf" srcId="{24A86134-4286-4F14-9651-1481A113B33F}" destId="{F0FDD575-B925-463A-8533-061C176A946E}" srcOrd="1" destOrd="0" presId="urn:microsoft.com/office/officeart/2018/2/layout/IconCircleList"/>
    <dgm:cxn modelId="{8AAA65FC-5823-4605-A62F-85BE39A1FD2D}" type="presParOf" srcId="{24A86134-4286-4F14-9651-1481A113B33F}" destId="{C5390544-E26D-4161-B628-2A2219999FCE}" srcOrd="2" destOrd="0" presId="urn:microsoft.com/office/officeart/2018/2/layout/IconCircleList"/>
    <dgm:cxn modelId="{4A72E46E-8E82-49C8-AEE3-D9A336D65981}" type="presParOf" srcId="{24A86134-4286-4F14-9651-1481A113B33F}" destId="{90CC8FAF-8092-4869-BF35-7B84417E72EF}" srcOrd="3" destOrd="0" presId="urn:microsoft.com/office/officeart/2018/2/layout/IconCircleList"/>
    <dgm:cxn modelId="{C01E179E-4D67-40EA-A4F6-5CF2292BC8C5}" type="presParOf" srcId="{42BC23F2-7B37-4282-96C3-6604FA0B66E8}" destId="{63326C0C-D1C7-4B1D-B33B-D0B53817EC82}" srcOrd="5" destOrd="0" presId="urn:microsoft.com/office/officeart/2018/2/layout/IconCircleList"/>
    <dgm:cxn modelId="{4493E6E8-1046-4811-A2D9-6D1192AEB0CA}" type="presParOf" srcId="{42BC23F2-7B37-4282-96C3-6604FA0B66E8}" destId="{DFE004EB-45F7-43B4-92C1-684BEC4F6317}" srcOrd="6" destOrd="0" presId="urn:microsoft.com/office/officeart/2018/2/layout/IconCircleList"/>
    <dgm:cxn modelId="{30D5387D-531B-4949-9793-F291C482F8B5}" type="presParOf" srcId="{DFE004EB-45F7-43B4-92C1-684BEC4F6317}" destId="{2D2E8FAF-E958-4BA7-86EE-A96C33D1A756}" srcOrd="0" destOrd="0" presId="urn:microsoft.com/office/officeart/2018/2/layout/IconCircleList"/>
    <dgm:cxn modelId="{F78332D5-AE32-4326-B705-B28BF102A085}" type="presParOf" srcId="{DFE004EB-45F7-43B4-92C1-684BEC4F6317}" destId="{C45A59DB-105A-423A-B45F-90E39A86051A}" srcOrd="1" destOrd="0" presId="urn:microsoft.com/office/officeart/2018/2/layout/IconCircleList"/>
    <dgm:cxn modelId="{397F79DA-9253-48D4-B7D1-E4441B1C7F47}" type="presParOf" srcId="{DFE004EB-45F7-43B4-92C1-684BEC4F6317}" destId="{19A4DAFD-E369-42AC-BDB3-4C1351B38E8E}" srcOrd="2" destOrd="0" presId="urn:microsoft.com/office/officeart/2018/2/layout/IconCircleList"/>
    <dgm:cxn modelId="{DF00F2E7-C240-4F01-8241-FD9007049EE8}" type="presParOf" srcId="{DFE004EB-45F7-43B4-92C1-684BEC4F6317}" destId="{EDFFC590-A334-4AAE-996A-4CACE42C1F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80E5-56CF-704A-9410-2595399ABD07}">
      <dsp:nvSpPr>
        <dsp:cNvPr id="0" name=""/>
        <dsp:cNvSpPr/>
      </dsp:nvSpPr>
      <dsp:spPr>
        <a:xfrm>
          <a:off x="0" y="388859"/>
          <a:ext cx="6477712" cy="2564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742" tIns="458216" rIns="50274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Develop a web-based system to automate resume screening and job category prediction.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Allow users to upload resumes (PDF/DOCX), analyze them, and match them to job descriptions.</a:t>
          </a:r>
          <a:endParaRPr lang="en-US" sz="2200" kern="1200"/>
        </a:p>
      </dsp:txBody>
      <dsp:txXfrm>
        <a:off x="0" y="388859"/>
        <a:ext cx="6477712" cy="2564099"/>
      </dsp:txXfrm>
    </dsp:sp>
    <dsp:sp modelId="{66AD960D-52CA-1944-9284-2856AC1165BB}">
      <dsp:nvSpPr>
        <dsp:cNvPr id="0" name=""/>
        <dsp:cNvSpPr/>
      </dsp:nvSpPr>
      <dsp:spPr>
        <a:xfrm>
          <a:off x="323885" y="64139"/>
          <a:ext cx="453439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89" tIns="0" rIns="1713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Purpose of the Project:</a:t>
          </a:r>
          <a:endParaRPr lang="en-US" sz="2200" kern="1200"/>
        </a:p>
      </dsp:txBody>
      <dsp:txXfrm>
        <a:off x="355588" y="95842"/>
        <a:ext cx="4470992" cy="586034"/>
      </dsp:txXfrm>
    </dsp:sp>
    <dsp:sp modelId="{C728C4CD-180C-344D-BC8B-DB2FEF0933B2}">
      <dsp:nvSpPr>
        <dsp:cNvPr id="0" name=""/>
        <dsp:cNvSpPr/>
      </dsp:nvSpPr>
      <dsp:spPr>
        <a:xfrm>
          <a:off x="0" y="3396479"/>
          <a:ext cx="6477712" cy="2217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742" tIns="458216" rIns="50274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Enhance Recruitment Efficiency by automating the initial screening process.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Improve Job-Resume Matching to recommend more suitable candidates for job roles.</a:t>
          </a:r>
          <a:endParaRPr lang="en-US" sz="2200" kern="1200"/>
        </a:p>
      </dsp:txBody>
      <dsp:txXfrm>
        <a:off x="0" y="3396479"/>
        <a:ext cx="6477712" cy="2217599"/>
      </dsp:txXfrm>
    </dsp:sp>
    <dsp:sp modelId="{C367FA53-0A57-804E-8A61-89A1FEAAFC15}">
      <dsp:nvSpPr>
        <dsp:cNvPr id="0" name=""/>
        <dsp:cNvSpPr/>
      </dsp:nvSpPr>
      <dsp:spPr>
        <a:xfrm>
          <a:off x="323885" y="3071759"/>
          <a:ext cx="453439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89" tIns="0" rIns="17138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Purpose:</a:t>
          </a:r>
          <a:endParaRPr lang="en-US" sz="2200" kern="1200"/>
        </a:p>
      </dsp:txBody>
      <dsp:txXfrm>
        <a:off x="355588" y="3103462"/>
        <a:ext cx="4470992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586AC-920C-974A-95EF-67789C96BB09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6FB72-23F4-F14C-9F8F-4912B0D1B67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The project successfully automates the process of resume screening and job categorization using NLP and machine learning. </a:t>
          </a:r>
          <a:endParaRPr lang="en-US" sz="3000" kern="1200"/>
        </a:p>
      </dsp:txBody>
      <dsp:txXfrm>
        <a:off x="608661" y="692298"/>
        <a:ext cx="4508047" cy="2799040"/>
      </dsp:txXfrm>
    </dsp:sp>
    <dsp:sp modelId="{446ED15D-3AB7-654C-849E-7EB4CE24765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D0DAA-2CC1-A44D-AB3E-1BAC34B969B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It can help streamline recruitment processes by offering quick insights into job-relevant skills and resume-job match.</a:t>
          </a:r>
          <a:endParaRPr lang="en-US" sz="30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2F218-29FF-4251-9DD9-C409361732E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11462-D0D7-411B-A349-C563A3E69721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D793-F028-4BE0-83D9-BF57902A515E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Resume uploading and Parsing: </a:t>
          </a:r>
          <a:endParaRPr lang="en-US" sz="2200" kern="1200"/>
        </a:p>
      </dsp:txBody>
      <dsp:txXfrm>
        <a:off x="1057183" y="1805"/>
        <a:ext cx="4732020" cy="915310"/>
      </dsp:txXfrm>
    </dsp:sp>
    <dsp:sp modelId="{56B43A74-5B9F-4585-8523-E5D382D4D9BE}">
      <dsp:nvSpPr>
        <dsp:cNvPr id="0" name=""/>
        <dsp:cNvSpPr/>
      </dsp:nvSpPr>
      <dsp:spPr>
        <a:xfrm>
          <a:off x="5789203" y="23938"/>
          <a:ext cx="4726396" cy="88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Users can upload resumes in PDF or DOCX format. 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Extract text from resumes using PyPDF2 and python-docx.</a:t>
          </a:r>
          <a:endParaRPr lang="en-US" sz="1400" kern="1200"/>
        </a:p>
      </dsp:txBody>
      <dsp:txXfrm>
        <a:off x="5789203" y="23938"/>
        <a:ext cx="4726396" cy="887466"/>
      </dsp:txXfrm>
    </dsp:sp>
    <dsp:sp modelId="{5DD47E0F-4B03-4635-9ABC-A4A7CFC9237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C7419-6E3A-4C5E-A9C7-6785CCAF92A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D844D-7E01-4C50-A3B3-7AC9E5985AC7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Text Processing:</a:t>
          </a:r>
          <a:endParaRPr lang="en-US" sz="2200" kern="1200"/>
        </a:p>
      </dsp:txBody>
      <dsp:txXfrm>
        <a:off x="1057183" y="1145944"/>
        <a:ext cx="4732020" cy="915310"/>
      </dsp:txXfrm>
    </dsp:sp>
    <dsp:sp modelId="{EAF49986-2C56-448E-865F-7FB5CD86A44B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Clean and process text (lowercasing, stopword removal, stemming).</a:t>
          </a:r>
          <a:endParaRPr lang="en-US" sz="1400" kern="1200"/>
        </a:p>
      </dsp:txBody>
      <dsp:txXfrm>
        <a:off x="5789203" y="1145944"/>
        <a:ext cx="4726396" cy="915310"/>
      </dsp:txXfrm>
    </dsp:sp>
    <dsp:sp modelId="{67468268-6636-4689-9DE7-7A9EF0773D2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515EA-6B68-4F32-839F-2AB4C6D115A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3F77F-38D3-4FB8-A139-4C1CA66C4E03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Skill Extraction: </a:t>
          </a:r>
          <a:endParaRPr lang="en-US" sz="2200" kern="1200"/>
        </a:p>
      </dsp:txBody>
      <dsp:txXfrm>
        <a:off x="1057183" y="2290082"/>
        <a:ext cx="4732020" cy="915310"/>
      </dsp:txXfrm>
    </dsp:sp>
    <dsp:sp modelId="{BEC2A563-1229-448F-9552-6DBA4D1017B9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Extract skills from resumes using both fuzzy matching and spaCy-based Named Entity Recognition (NER).</a:t>
          </a:r>
          <a:endParaRPr lang="en-US" sz="1400" kern="1200"/>
        </a:p>
      </dsp:txBody>
      <dsp:txXfrm>
        <a:off x="5789203" y="2290082"/>
        <a:ext cx="4726396" cy="915310"/>
      </dsp:txXfrm>
    </dsp:sp>
    <dsp:sp modelId="{A191FBBF-B416-46C2-9251-37F7500965A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9223A-05AB-4E06-B148-F1A2ED0BC63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41FE1-858E-4905-A3E1-81A7F7DBB185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Job Matching Score: </a:t>
          </a:r>
          <a:endParaRPr lang="en-US" sz="2200" kern="1200"/>
        </a:p>
      </dsp:txBody>
      <dsp:txXfrm>
        <a:off x="1057183" y="3434221"/>
        <a:ext cx="4732020" cy="915310"/>
      </dsp:txXfrm>
    </dsp:sp>
    <dsp:sp modelId="{E463C1D2-1C2A-4F41-A817-C186E8401628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Calculate job description match score based on shared words between resume and job description.</a:t>
          </a:r>
          <a:endParaRPr lang="en-US" sz="1400" kern="1200"/>
        </a:p>
      </dsp:txBody>
      <dsp:txXfrm>
        <a:off x="5789203" y="3434221"/>
        <a:ext cx="472639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14CDE-C73C-4F57-97E1-6886C0EB5478}">
      <dsp:nvSpPr>
        <dsp:cNvPr id="0" name=""/>
        <dsp:cNvSpPr/>
      </dsp:nvSpPr>
      <dsp:spPr>
        <a:xfrm>
          <a:off x="0" y="477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AD697-4130-445C-90BC-C0A321EC96DD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08FB5-DD77-49F6-A40D-6348CF717ECA}">
      <dsp:nvSpPr>
        <dsp:cNvPr id="0" name=""/>
        <dsp:cNvSpPr/>
      </dsp:nvSpPr>
      <dsp:spPr>
        <a:xfrm>
          <a:off x="759363" y="477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uploads the resume and job description via a form on the website</a:t>
          </a:r>
          <a:endParaRPr lang="en-GB" sz="1600" kern="1200" dirty="0"/>
        </a:p>
      </dsp:txBody>
      <dsp:txXfrm>
        <a:off x="759363" y="477"/>
        <a:ext cx="5485901" cy="657457"/>
      </dsp:txXfrm>
    </dsp:sp>
    <dsp:sp modelId="{C711A19B-523F-4CEC-99E7-13EA7E6FCED7}">
      <dsp:nvSpPr>
        <dsp:cNvPr id="0" name=""/>
        <dsp:cNvSpPr/>
      </dsp:nvSpPr>
      <dsp:spPr>
        <a:xfrm>
          <a:off x="0" y="82229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1AA06-42E2-4AA3-BB90-AA08DA1269D3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8AB64-02FC-424C-A55B-F1713712B046}">
      <dsp:nvSpPr>
        <dsp:cNvPr id="0" name=""/>
        <dsp:cNvSpPr/>
      </dsp:nvSpPr>
      <dsp:spPr>
        <a:xfrm>
          <a:off x="759363" y="82229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The text is extracted from </a:t>
          </a: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uploaded PDFs or DOCX files.</a:t>
          </a:r>
          <a:endParaRPr lang="en-GB" sz="1600" kern="1200"/>
        </a:p>
      </dsp:txBody>
      <dsp:txXfrm>
        <a:off x="759363" y="822299"/>
        <a:ext cx="5485901" cy="657457"/>
      </dsp:txXfrm>
    </dsp:sp>
    <dsp:sp modelId="{1401C171-8195-4861-A6E3-C80C994335DA}">
      <dsp:nvSpPr>
        <dsp:cNvPr id="0" name=""/>
        <dsp:cNvSpPr/>
      </dsp:nvSpPr>
      <dsp:spPr>
        <a:xfrm>
          <a:off x="0" y="1644122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80B46-9FC1-4213-832E-56BFA0C64831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4520D-B644-4259-B8E2-FC750B31270D}">
      <dsp:nvSpPr>
        <dsp:cNvPr id="0" name=""/>
        <dsp:cNvSpPr/>
      </dsp:nvSpPr>
      <dsp:spPr>
        <a:xfrm>
          <a:off x="759363" y="1644122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The extracted text is cleaned (stopword removal, stemming).</a:t>
          </a:r>
          <a:endParaRPr lang="en-GB" sz="1600" kern="1200"/>
        </a:p>
      </dsp:txBody>
      <dsp:txXfrm>
        <a:off x="759363" y="1644122"/>
        <a:ext cx="5485901" cy="657457"/>
      </dsp:txXfrm>
    </dsp:sp>
    <dsp:sp modelId="{B07CCB05-D754-49CD-81AA-523DCF1F4E1A}">
      <dsp:nvSpPr>
        <dsp:cNvPr id="0" name=""/>
        <dsp:cNvSpPr/>
      </dsp:nvSpPr>
      <dsp:spPr>
        <a:xfrm>
          <a:off x="0" y="2465944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6D5D2-888F-45B7-B14D-00498C87BA5D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AE305-D1AF-416A-B6D3-0F9284D7552F}">
      <dsp:nvSpPr>
        <dsp:cNvPr id="0" name=""/>
        <dsp:cNvSpPr/>
      </dsp:nvSpPr>
      <dsp:spPr>
        <a:xfrm>
          <a:off x="759363" y="2465944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Skills are extracted using fuzzy matching or spaCy NER.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9363" y="2465944"/>
        <a:ext cx="5485901" cy="657457"/>
      </dsp:txXfrm>
    </dsp:sp>
    <dsp:sp modelId="{DAC19F74-770D-4C66-957F-A327681A0C82}">
      <dsp:nvSpPr>
        <dsp:cNvPr id="0" name=""/>
        <dsp:cNvSpPr/>
      </dsp:nvSpPr>
      <dsp:spPr>
        <a:xfrm>
          <a:off x="0" y="3287766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7794B-6D1B-4655-9E5C-5A49D6DEABB4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6EFD0-6044-4538-84B5-47BFA80EEA1D}">
      <dsp:nvSpPr>
        <dsp:cNvPr id="0" name=""/>
        <dsp:cNvSpPr/>
      </dsp:nvSpPr>
      <dsp:spPr>
        <a:xfrm>
          <a:off x="759363" y="3287766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The resume’s relevance to the job description is calculated based on keyword matching.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9363" y="3287766"/>
        <a:ext cx="5485901" cy="657457"/>
      </dsp:txXfrm>
    </dsp:sp>
    <dsp:sp modelId="{D574DA9C-649A-4AF1-A4AB-03AD11A3BA2B}">
      <dsp:nvSpPr>
        <dsp:cNvPr id="0" name=""/>
        <dsp:cNvSpPr/>
      </dsp:nvSpPr>
      <dsp:spPr>
        <a:xfrm>
          <a:off x="0" y="410958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CE03D-48E9-47B7-9EF1-9F44FD298F52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A6957-B541-4220-8CB3-27272C959CAC}">
      <dsp:nvSpPr>
        <dsp:cNvPr id="0" name=""/>
        <dsp:cNvSpPr/>
      </dsp:nvSpPr>
      <dsp:spPr>
        <a:xfrm>
          <a:off x="759363" y="410958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A trained machine learning model predicts the appropriate job category.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9363" y="4109589"/>
        <a:ext cx="5485901" cy="657457"/>
      </dsp:txXfrm>
    </dsp:sp>
    <dsp:sp modelId="{1F294F27-A308-4747-BB7F-FA6C3175E325}">
      <dsp:nvSpPr>
        <dsp:cNvPr id="0" name=""/>
        <dsp:cNvSpPr/>
      </dsp:nvSpPr>
      <dsp:spPr>
        <a:xfrm>
          <a:off x="0" y="4931411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2501D-ACC3-4F05-9FBB-D98BADD86602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55B47-56A7-42F4-9BC0-3964CDEE1CEB}">
      <dsp:nvSpPr>
        <dsp:cNvPr id="0" name=""/>
        <dsp:cNvSpPr/>
      </dsp:nvSpPr>
      <dsp:spPr>
        <a:xfrm>
          <a:off x="759363" y="4931411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The system displays the match percentage, predicted job category, and a list of extracted skills.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9363" y="4931411"/>
        <a:ext cx="5485901" cy="657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80E5-56CF-704A-9410-2595399ABD07}">
      <dsp:nvSpPr>
        <dsp:cNvPr id="0" name=""/>
        <dsp:cNvSpPr/>
      </dsp:nvSpPr>
      <dsp:spPr>
        <a:xfrm>
          <a:off x="0" y="328109"/>
          <a:ext cx="6477712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742" tIns="416560" rIns="50274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Decided on </a:t>
          </a:r>
          <a:r>
            <a:rPr lang="en-US" sz="2000" b="1" kern="1200" dirty="0"/>
            <a:t>HTML, CSS, JavaScript</a:t>
          </a:r>
          <a:r>
            <a:rPr lang="en-US" sz="2000" kern="1200" dirty="0"/>
            <a:t>, and </a:t>
          </a:r>
          <a:r>
            <a:rPr lang="en-US" sz="2000" b="1" kern="1200" dirty="0"/>
            <a:t>Bootstrap</a:t>
          </a:r>
          <a:r>
            <a:rPr lang="en-US" sz="2000" kern="1200" dirty="0"/>
            <a:t> for styling and responsiveness and created a clean and intuitive </a:t>
          </a:r>
          <a:r>
            <a:rPr lang="en-US" sz="2000" b="1" kern="1200" dirty="0"/>
            <a:t>homepage</a:t>
          </a:r>
          <a:r>
            <a:rPr lang="en-US" sz="2000" kern="1200" dirty="0"/>
            <a:t> with a file upload section.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Designed a </a:t>
          </a:r>
          <a:r>
            <a:rPr lang="en-US" sz="2000" b="1" kern="1200" dirty="0"/>
            <a:t>drag-and-drop or browse upload option</a:t>
          </a:r>
          <a:r>
            <a:rPr lang="en-US" sz="2000" kern="1200" dirty="0"/>
            <a:t> for resumes and forms for inputting Job Title and Job Description.</a:t>
          </a:r>
        </a:p>
      </dsp:txBody>
      <dsp:txXfrm>
        <a:off x="0" y="328109"/>
        <a:ext cx="6477712" cy="2583000"/>
      </dsp:txXfrm>
    </dsp:sp>
    <dsp:sp modelId="{66AD960D-52CA-1944-9284-2856AC1165BB}">
      <dsp:nvSpPr>
        <dsp:cNvPr id="0" name=""/>
        <dsp:cNvSpPr/>
      </dsp:nvSpPr>
      <dsp:spPr>
        <a:xfrm>
          <a:off x="323885" y="32909"/>
          <a:ext cx="4534398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89" tIns="0" rIns="17138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Building the Web Interface</a:t>
          </a:r>
          <a:endParaRPr lang="en-US" sz="2000" kern="1200" dirty="0"/>
        </a:p>
      </dsp:txBody>
      <dsp:txXfrm>
        <a:off x="352706" y="61730"/>
        <a:ext cx="4476756" cy="532757"/>
      </dsp:txXfrm>
    </dsp:sp>
    <dsp:sp modelId="{C728C4CD-180C-344D-BC8B-DB2FEF0933B2}">
      <dsp:nvSpPr>
        <dsp:cNvPr id="0" name=""/>
        <dsp:cNvSpPr/>
      </dsp:nvSpPr>
      <dsp:spPr>
        <a:xfrm>
          <a:off x="0" y="3314309"/>
          <a:ext cx="6477712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742" tIns="416560" rIns="50274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Implemented an HTML form with an input field to accept </a:t>
          </a:r>
          <a:r>
            <a:rPr lang="en-US" sz="2000" b="1" kern="1200" dirty="0"/>
            <a:t>PDF and DOCX files</a:t>
          </a:r>
          <a:r>
            <a:rPr lang="en-US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Used JavaScript for </a:t>
          </a:r>
          <a:r>
            <a:rPr lang="en-US" sz="2000" b="1" kern="1200" dirty="0"/>
            <a:t>basic client-side validation</a:t>
          </a:r>
          <a:r>
            <a:rPr lang="en-US" sz="2000" kern="1200" dirty="0"/>
            <a:t> (e.g., checking file type &amp; size).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Integrated Flask routes to handle </a:t>
          </a:r>
          <a:r>
            <a:rPr lang="en-US" sz="2000" b="1" kern="1200" dirty="0"/>
            <a:t>file submission</a:t>
          </a:r>
          <a:r>
            <a:rPr lang="en-US" sz="2000" kern="1200" dirty="0"/>
            <a:t> and process resumes.</a:t>
          </a:r>
        </a:p>
      </dsp:txBody>
      <dsp:txXfrm>
        <a:off x="0" y="3314309"/>
        <a:ext cx="6477712" cy="2331000"/>
      </dsp:txXfrm>
    </dsp:sp>
    <dsp:sp modelId="{C367FA53-0A57-804E-8A61-89A1FEAAFC15}">
      <dsp:nvSpPr>
        <dsp:cNvPr id="0" name=""/>
        <dsp:cNvSpPr/>
      </dsp:nvSpPr>
      <dsp:spPr>
        <a:xfrm>
          <a:off x="312734" y="2971233"/>
          <a:ext cx="4534398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89" tIns="0" rIns="17138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Form Handling &amp; File Upload</a:t>
          </a:r>
          <a:endParaRPr lang="en-US" sz="2000" kern="1200" dirty="0"/>
        </a:p>
      </dsp:txBody>
      <dsp:txXfrm>
        <a:off x="341555" y="3000054"/>
        <a:ext cx="4476756" cy="532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380E5-56CF-704A-9410-2595399ABD07}">
      <dsp:nvSpPr>
        <dsp:cNvPr id="0" name=""/>
        <dsp:cNvSpPr/>
      </dsp:nvSpPr>
      <dsp:spPr>
        <a:xfrm>
          <a:off x="0" y="296609"/>
          <a:ext cx="6477712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742" tIns="416560" rIns="50274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Created a </a:t>
          </a:r>
          <a:r>
            <a:rPr lang="en-US" sz="2000" b="1" kern="1200" dirty="0"/>
            <a:t>results page</a:t>
          </a:r>
          <a:r>
            <a:rPr lang="en-US" sz="2000" kern="1200" dirty="0"/>
            <a:t> to display extracted resume information.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Here it </a:t>
          </a:r>
          <a:r>
            <a:rPr lang="en-US" sz="2000" b="1" kern="1200" dirty="0"/>
            <a:t>matching percentage with job description</a:t>
          </a:r>
          <a:r>
            <a:rPr lang="en-US" sz="2000" kern="1200" dirty="0"/>
            <a:t> using Cosine Similarity and added </a:t>
          </a:r>
          <a:r>
            <a:rPr lang="en-US" sz="2000" b="1" kern="1200" dirty="0"/>
            <a:t>category-wise scoring</a:t>
          </a:r>
          <a:endParaRPr lang="en-US" sz="2000" kern="1200" dirty="0"/>
        </a:p>
      </dsp:txBody>
      <dsp:txXfrm>
        <a:off x="0" y="296609"/>
        <a:ext cx="6477712" cy="2016000"/>
      </dsp:txXfrm>
    </dsp:sp>
    <dsp:sp modelId="{66AD960D-52CA-1944-9284-2856AC1165BB}">
      <dsp:nvSpPr>
        <dsp:cNvPr id="0" name=""/>
        <dsp:cNvSpPr/>
      </dsp:nvSpPr>
      <dsp:spPr>
        <a:xfrm>
          <a:off x="323885" y="1409"/>
          <a:ext cx="4534398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89" tIns="0" rIns="17138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Displaying Results</a:t>
          </a:r>
          <a:endParaRPr lang="en-US" sz="2000" kern="1200" dirty="0"/>
        </a:p>
      </dsp:txBody>
      <dsp:txXfrm>
        <a:off x="352706" y="30230"/>
        <a:ext cx="4476756" cy="532757"/>
      </dsp:txXfrm>
    </dsp:sp>
    <dsp:sp modelId="{C728C4CD-180C-344D-BC8B-DB2FEF0933B2}">
      <dsp:nvSpPr>
        <dsp:cNvPr id="0" name=""/>
        <dsp:cNvSpPr/>
      </dsp:nvSpPr>
      <dsp:spPr>
        <a:xfrm>
          <a:off x="0" y="2715809"/>
          <a:ext cx="6477712" cy="296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742" tIns="416560" rIns="50274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Used </a:t>
          </a:r>
          <a:r>
            <a:rPr lang="en-US" sz="2000" b="1" kern="1200"/>
            <a:t>Bootstrap &amp; CSS</a:t>
          </a:r>
          <a:r>
            <a:rPr lang="en-US" sz="2000" kern="1200"/>
            <a:t> for a professional and mobile-friendly layout.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Added </a:t>
          </a:r>
          <a:r>
            <a:rPr lang="en-US" sz="2000" b="1" kern="1200" dirty="0"/>
            <a:t>loading indicators</a:t>
          </a:r>
          <a:r>
            <a:rPr lang="en-US" sz="2000" kern="1200" dirty="0"/>
            <a:t> while processing resumes.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Included </a:t>
          </a:r>
          <a:r>
            <a:rPr lang="en-US" sz="2000" b="1" kern="1200" dirty="0"/>
            <a:t>error messages &amp; success notifications</a:t>
          </a:r>
          <a:r>
            <a:rPr lang="en-US" sz="2000" kern="1200" dirty="0"/>
            <a:t> for better feedback.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Tested the interface on </a:t>
          </a:r>
          <a:r>
            <a:rPr lang="en-US" sz="2000" b="1" kern="1200" dirty="0"/>
            <a:t>different browsers &amp; devices</a:t>
          </a:r>
          <a:r>
            <a:rPr lang="en-US" sz="2000" kern="1200" dirty="0"/>
            <a:t> for compatibility.</a:t>
          </a:r>
        </a:p>
      </dsp:txBody>
      <dsp:txXfrm>
        <a:off x="0" y="2715809"/>
        <a:ext cx="6477712" cy="2961000"/>
      </dsp:txXfrm>
    </dsp:sp>
    <dsp:sp modelId="{C367FA53-0A57-804E-8A61-89A1FEAAFC15}">
      <dsp:nvSpPr>
        <dsp:cNvPr id="0" name=""/>
        <dsp:cNvSpPr/>
      </dsp:nvSpPr>
      <dsp:spPr>
        <a:xfrm>
          <a:off x="312734" y="2372733"/>
          <a:ext cx="4534398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89" tIns="0" rIns="17138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Enhancing User Experience</a:t>
          </a:r>
          <a:endParaRPr lang="en-US" sz="2000" kern="1200" dirty="0"/>
        </a:p>
      </dsp:txBody>
      <dsp:txXfrm>
        <a:off x="341555" y="2401554"/>
        <a:ext cx="4476756" cy="532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611DC-4C9D-4164-9CF1-C265CEE34146}">
      <dsp:nvSpPr>
        <dsp:cNvPr id="0" name=""/>
        <dsp:cNvSpPr/>
      </dsp:nvSpPr>
      <dsp:spPr>
        <a:xfrm>
          <a:off x="1061437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C6331-080F-4646-8EED-E4E1576F4EB6}">
      <dsp:nvSpPr>
        <dsp:cNvPr id="0" name=""/>
        <dsp:cNvSpPr/>
      </dsp:nvSpPr>
      <dsp:spPr>
        <a:xfrm>
          <a:off x="1582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200" b="1" kern="1200"/>
            <a:t>ML Pipeline</a:t>
          </a:r>
          <a:endParaRPr lang="en-US" sz="3200" kern="1200"/>
        </a:p>
      </dsp:txBody>
      <dsp:txXfrm>
        <a:off x="1582" y="1471182"/>
        <a:ext cx="3261093" cy="489164"/>
      </dsp:txXfrm>
    </dsp:sp>
    <dsp:sp modelId="{A3527F52-6D7B-45E2-B141-F4E03DB75968}">
      <dsp:nvSpPr>
        <dsp:cNvPr id="0" name=""/>
        <dsp:cNvSpPr/>
      </dsp:nvSpPr>
      <dsp:spPr>
        <a:xfrm>
          <a:off x="1582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TfidfVectorizer</a:t>
          </a:r>
          <a:r>
            <a:rPr lang="en-IN" sz="1700" kern="1200"/>
            <a:t>: Converts resume text into numerical vectors (using bigrams and min_df/max_df filtering).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Naive Bayes Classifier</a:t>
          </a:r>
          <a:r>
            <a:rPr lang="en-IN" sz="1700" kern="1200"/>
            <a:t>: Classifies resumes into predefined categories (e.g., Data Science, Software Engineering).</a:t>
          </a:r>
          <a:endParaRPr lang="en-US" sz="1700" kern="1200"/>
        </a:p>
      </dsp:txBody>
      <dsp:txXfrm>
        <a:off x="1582" y="2037659"/>
        <a:ext cx="3261093" cy="1991568"/>
      </dsp:txXfrm>
    </dsp:sp>
    <dsp:sp modelId="{1F7ECD0C-6AD9-4A6B-8CB2-4A6F9B917E19}">
      <dsp:nvSpPr>
        <dsp:cNvPr id="0" name=""/>
        <dsp:cNvSpPr/>
      </dsp:nvSpPr>
      <dsp:spPr>
        <a:xfrm>
          <a:off x="4893223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1E537-9FC9-446C-A911-555330BD17EB}">
      <dsp:nvSpPr>
        <dsp:cNvPr id="0" name=""/>
        <dsp:cNvSpPr/>
      </dsp:nvSpPr>
      <dsp:spPr>
        <a:xfrm>
          <a:off x="3833367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200" b="1" kern="1200"/>
            <a:t>Training</a:t>
          </a:r>
          <a:endParaRPr lang="en-US" sz="3200" kern="1200"/>
        </a:p>
      </dsp:txBody>
      <dsp:txXfrm>
        <a:off x="3833367" y="1471182"/>
        <a:ext cx="3261093" cy="489164"/>
      </dsp:txXfrm>
    </dsp:sp>
    <dsp:sp modelId="{E85F74FD-6C06-495C-927C-E465E0DFD524}">
      <dsp:nvSpPr>
        <dsp:cNvPr id="0" name=""/>
        <dsp:cNvSpPr/>
      </dsp:nvSpPr>
      <dsp:spPr>
        <a:xfrm>
          <a:off x="3833367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Dataset is pre-processed (cleaning, tokenizing).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Model is trained on labelled resume data, validated using a test set.</a:t>
          </a:r>
          <a:endParaRPr lang="en-US" sz="1700" kern="1200"/>
        </a:p>
      </dsp:txBody>
      <dsp:txXfrm>
        <a:off x="3833367" y="2037659"/>
        <a:ext cx="3261093" cy="1991568"/>
      </dsp:txXfrm>
    </dsp:sp>
    <dsp:sp modelId="{F692B459-AEDD-4ADF-8333-F10E243BB5E7}">
      <dsp:nvSpPr>
        <dsp:cNvPr id="0" name=""/>
        <dsp:cNvSpPr/>
      </dsp:nvSpPr>
      <dsp:spPr>
        <a:xfrm>
          <a:off x="8725008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75E53-1F9D-499E-B19A-77CEC2F3A489}">
      <dsp:nvSpPr>
        <dsp:cNvPr id="0" name=""/>
        <dsp:cNvSpPr/>
      </dsp:nvSpPr>
      <dsp:spPr>
        <a:xfrm>
          <a:off x="7665152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200" b="1" kern="1200"/>
            <a:t>Model Evaluation</a:t>
          </a:r>
          <a:endParaRPr lang="en-US" sz="3200" kern="1200"/>
        </a:p>
      </dsp:txBody>
      <dsp:txXfrm>
        <a:off x="7665152" y="1471182"/>
        <a:ext cx="3261093" cy="489164"/>
      </dsp:txXfrm>
    </dsp:sp>
    <dsp:sp modelId="{33A57308-D337-4B15-8562-8CD3036C069C}">
      <dsp:nvSpPr>
        <dsp:cNvPr id="0" name=""/>
        <dsp:cNvSpPr/>
      </dsp:nvSpPr>
      <dsp:spPr>
        <a:xfrm>
          <a:off x="7665152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Evaluated using precision, recall, and F1-score.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Save the trained model for prediction during real-time use.</a:t>
          </a:r>
          <a:endParaRPr lang="en-US" sz="1700" kern="1200"/>
        </a:p>
      </dsp:txBody>
      <dsp:txXfrm>
        <a:off x="7665152" y="2037659"/>
        <a:ext cx="3261093" cy="1991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4A588-906F-431A-ABBA-7AECA2A4D315}">
      <dsp:nvSpPr>
        <dsp:cNvPr id="0" name=""/>
        <dsp:cNvSpPr/>
      </dsp:nvSpPr>
      <dsp:spPr>
        <a:xfrm>
          <a:off x="1061265" y="392081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E3181-7EF0-43D7-8041-DDE70AB83232}">
      <dsp:nvSpPr>
        <dsp:cNvPr id="0" name=""/>
        <dsp:cNvSpPr/>
      </dsp:nvSpPr>
      <dsp:spPr>
        <a:xfrm>
          <a:off x="1582" y="162561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b="1" kern="1200"/>
            <a:t>Backend</a:t>
          </a:r>
          <a:endParaRPr lang="en-US" sz="3100" kern="1200"/>
        </a:p>
      </dsp:txBody>
      <dsp:txXfrm>
        <a:off x="1582" y="1625611"/>
        <a:ext cx="3261093" cy="489164"/>
      </dsp:txXfrm>
    </dsp:sp>
    <dsp:sp modelId="{F0FF4A6E-1735-4B18-A54B-34D64187C9CD}">
      <dsp:nvSpPr>
        <dsp:cNvPr id="0" name=""/>
        <dsp:cNvSpPr/>
      </dsp:nvSpPr>
      <dsp:spPr>
        <a:xfrm>
          <a:off x="1582" y="2185329"/>
          <a:ext cx="3261093" cy="1674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Flask handles HTTP requests, serves templates, and processes files.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train_model.py handles model training and prediction.</a:t>
          </a:r>
          <a:endParaRPr lang="en-US" sz="1700" kern="1200"/>
        </a:p>
      </dsp:txBody>
      <dsp:txXfrm>
        <a:off x="1582" y="2185329"/>
        <a:ext cx="3261093" cy="1674939"/>
      </dsp:txXfrm>
    </dsp:sp>
    <dsp:sp modelId="{3488EA89-612B-4D75-8672-DABC3A461F87}">
      <dsp:nvSpPr>
        <dsp:cNvPr id="0" name=""/>
        <dsp:cNvSpPr/>
      </dsp:nvSpPr>
      <dsp:spPr>
        <a:xfrm>
          <a:off x="4881248" y="392081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6F29B-C5A6-4F0A-B5B0-0D0D846EB9A0}">
      <dsp:nvSpPr>
        <dsp:cNvPr id="0" name=""/>
        <dsp:cNvSpPr/>
      </dsp:nvSpPr>
      <dsp:spPr>
        <a:xfrm>
          <a:off x="3833367" y="162561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b="1" kern="1200" dirty="0"/>
            <a:t>Frontend</a:t>
          </a:r>
          <a:endParaRPr lang="en-US" sz="3100" kern="1200" dirty="0"/>
        </a:p>
      </dsp:txBody>
      <dsp:txXfrm>
        <a:off x="3833367" y="1625611"/>
        <a:ext cx="3261093" cy="489164"/>
      </dsp:txXfrm>
    </dsp:sp>
    <dsp:sp modelId="{29D1B789-9F87-4903-9C58-16C6247E4B3E}">
      <dsp:nvSpPr>
        <dsp:cNvPr id="0" name=""/>
        <dsp:cNvSpPr/>
      </dsp:nvSpPr>
      <dsp:spPr>
        <a:xfrm>
          <a:off x="3833367" y="2185329"/>
          <a:ext cx="3261093" cy="1674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HTML templates (Bootstrap) are used for designing forms, results, and file upload interfaces.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JavaScript is used for interactivity (e.g., showing results without refreshing the page).</a:t>
          </a:r>
          <a:endParaRPr lang="en-US" sz="1700" kern="1200"/>
        </a:p>
      </dsp:txBody>
      <dsp:txXfrm>
        <a:off x="3833367" y="2185329"/>
        <a:ext cx="3261093" cy="1674939"/>
      </dsp:txXfrm>
    </dsp:sp>
    <dsp:sp modelId="{5D800EB2-C930-42FF-998F-1C215101ECC5}">
      <dsp:nvSpPr>
        <dsp:cNvPr id="0" name=""/>
        <dsp:cNvSpPr/>
      </dsp:nvSpPr>
      <dsp:spPr>
        <a:xfrm>
          <a:off x="8665015" y="392081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A90D9-0CD2-4399-95D2-905F548406E4}">
      <dsp:nvSpPr>
        <dsp:cNvPr id="0" name=""/>
        <dsp:cNvSpPr/>
      </dsp:nvSpPr>
      <dsp:spPr>
        <a:xfrm>
          <a:off x="7665152" y="162561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b="1" kern="1200"/>
            <a:t>Error Handling</a:t>
          </a:r>
          <a:endParaRPr lang="en-US" sz="3100" kern="1200"/>
        </a:p>
      </dsp:txBody>
      <dsp:txXfrm>
        <a:off x="7665152" y="1625611"/>
        <a:ext cx="3261093" cy="489164"/>
      </dsp:txXfrm>
    </dsp:sp>
    <dsp:sp modelId="{0DC6FDBE-7FB6-4676-A9B5-D6F4E51BE1ED}">
      <dsp:nvSpPr>
        <dsp:cNvPr id="0" name=""/>
        <dsp:cNvSpPr/>
      </dsp:nvSpPr>
      <dsp:spPr>
        <a:xfrm>
          <a:off x="7665152" y="2185329"/>
          <a:ext cx="3261093" cy="1674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Graceful error messages for invalid file uploads, missing fields, etc.</a:t>
          </a:r>
          <a:endParaRPr lang="en-US" sz="1700" kern="1200" dirty="0"/>
        </a:p>
      </dsp:txBody>
      <dsp:txXfrm>
        <a:off x="7665152" y="2185329"/>
        <a:ext cx="3261093" cy="16749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8A490-5882-42F0-8CCD-EB2FD3828482}">
      <dsp:nvSpPr>
        <dsp:cNvPr id="0" name=""/>
        <dsp:cNvSpPr/>
      </dsp:nvSpPr>
      <dsp:spPr>
        <a:xfrm>
          <a:off x="5337" y="138989"/>
          <a:ext cx="349630" cy="349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8FCB7-5974-4793-959A-9166760CA6D8}">
      <dsp:nvSpPr>
        <dsp:cNvPr id="0" name=""/>
        <dsp:cNvSpPr/>
      </dsp:nvSpPr>
      <dsp:spPr>
        <a:xfrm>
          <a:off x="5337" y="633198"/>
          <a:ext cx="998944" cy="49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kern="1200"/>
            <a:t>Unit Testing</a:t>
          </a:r>
          <a:endParaRPr lang="en-US" sz="1600" kern="1200"/>
        </a:p>
      </dsp:txBody>
      <dsp:txXfrm>
        <a:off x="5337" y="633198"/>
        <a:ext cx="998944" cy="496835"/>
      </dsp:txXfrm>
    </dsp:sp>
    <dsp:sp modelId="{6AFEA78D-B450-414F-B85C-27DBB8DDE1DE}">
      <dsp:nvSpPr>
        <dsp:cNvPr id="0" name=""/>
        <dsp:cNvSpPr/>
      </dsp:nvSpPr>
      <dsp:spPr>
        <a:xfrm>
          <a:off x="5337" y="1197280"/>
          <a:ext cx="998944" cy="230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Individual components like text preprocessing, skill extraction, and model prediction are tested.</a:t>
          </a:r>
          <a:endParaRPr lang="en-US" sz="1200" kern="1200"/>
        </a:p>
      </dsp:txBody>
      <dsp:txXfrm>
        <a:off x="5337" y="1197280"/>
        <a:ext cx="998944" cy="2303180"/>
      </dsp:txXfrm>
    </dsp:sp>
    <dsp:sp modelId="{29044FED-C0F2-4E67-82C2-8914EB1A1A38}">
      <dsp:nvSpPr>
        <dsp:cNvPr id="0" name=""/>
        <dsp:cNvSpPr/>
      </dsp:nvSpPr>
      <dsp:spPr>
        <a:xfrm>
          <a:off x="1179096" y="138989"/>
          <a:ext cx="349630" cy="349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F9660-FC24-486D-8C98-CFA5E3B705AD}">
      <dsp:nvSpPr>
        <dsp:cNvPr id="0" name=""/>
        <dsp:cNvSpPr/>
      </dsp:nvSpPr>
      <dsp:spPr>
        <a:xfrm>
          <a:off x="1179096" y="633198"/>
          <a:ext cx="998944" cy="49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kern="1200"/>
            <a:t>Integration Testing</a:t>
          </a:r>
          <a:endParaRPr lang="en-US" sz="1600" kern="1200"/>
        </a:p>
      </dsp:txBody>
      <dsp:txXfrm>
        <a:off x="1179096" y="633198"/>
        <a:ext cx="998944" cy="496835"/>
      </dsp:txXfrm>
    </dsp:sp>
    <dsp:sp modelId="{844447D6-11A5-472D-8A06-1AC5DCA1D02F}">
      <dsp:nvSpPr>
        <dsp:cNvPr id="0" name=""/>
        <dsp:cNvSpPr/>
      </dsp:nvSpPr>
      <dsp:spPr>
        <a:xfrm>
          <a:off x="1179096" y="1197280"/>
          <a:ext cx="998944" cy="230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The integration of components (e.g., text extraction, ML model prediction) is verified to work end-to-end.</a:t>
          </a:r>
          <a:endParaRPr lang="en-US" sz="1200" kern="1200"/>
        </a:p>
      </dsp:txBody>
      <dsp:txXfrm>
        <a:off x="1179096" y="1197280"/>
        <a:ext cx="998944" cy="2303180"/>
      </dsp:txXfrm>
    </dsp:sp>
    <dsp:sp modelId="{9CE1C9CD-5571-4679-8186-FE20C47CCEC6}">
      <dsp:nvSpPr>
        <dsp:cNvPr id="0" name=""/>
        <dsp:cNvSpPr/>
      </dsp:nvSpPr>
      <dsp:spPr>
        <a:xfrm>
          <a:off x="2352856" y="138989"/>
          <a:ext cx="349630" cy="349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7E01A-871F-4908-BFF3-9E475F8F1EF4}">
      <dsp:nvSpPr>
        <dsp:cNvPr id="0" name=""/>
        <dsp:cNvSpPr/>
      </dsp:nvSpPr>
      <dsp:spPr>
        <a:xfrm>
          <a:off x="2352856" y="633198"/>
          <a:ext cx="998944" cy="49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kern="1200" dirty="0"/>
            <a:t>Performance Testing</a:t>
          </a:r>
          <a:endParaRPr lang="en-US" sz="1600" kern="1200" dirty="0"/>
        </a:p>
      </dsp:txBody>
      <dsp:txXfrm>
        <a:off x="2352856" y="633198"/>
        <a:ext cx="998944" cy="496835"/>
      </dsp:txXfrm>
    </dsp:sp>
    <dsp:sp modelId="{70A7EA2D-D540-41F5-B038-E79FC3D33BDB}">
      <dsp:nvSpPr>
        <dsp:cNvPr id="0" name=""/>
        <dsp:cNvSpPr/>
      </dsp:nvSpPr>
      <dsp:spPr>
        <a:xfrm>
          <a:off x="2352856" y="1197280"/>
          <a:ext cx="998944" cy="230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Load testing to ensure the application can handle a reasonable number of users.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Optimizations for file size limits and processing time.</a:t>
          </a:r>
          <a:endParaRPr lang="en-US" sz="1200" kern="1200" dirty="0"/>
        </a:p>
      </dsp:txBody>
      <dsp:txXfrm>
        <a:off x="2352856" y="1197280"/>
        <a:ext cx="998944" cy="2303180"/>
      </dsp:txXfrm>
    </dsp:sp>
    <dsp:sp modelId="{642215FE-8115-426F-935B-36A963792AAE}">
      <dsp:nvSpPr>
        <dsp:cNvPr id="0" name=""/>
        <dsp:cNvSpPr/>
      </dsp:nvSpPr>
      <dsp:spPr>
        <a:xfrm>
          <a:off x="3526616" y="138989"/>
          <a:ext cx="349630" cy="349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3F028-712B-43CA-992E-37DB65999141}">
      <dsp:nvSpPr>
        <dsp:cNvPr id="0" name=""/>
        <dsp:cNvSpPr/>
      </dsp:nvSpPr>
      <dsp:spPr>
        <a:xfrm>
          <a:off x="3526616" y="633198"/>
          <a:ext cx="998944" cy="49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kern="1200"/>
            <a:t>Tools for Testing</a:t>
          </a:r>
          <a:endParaRPr lang="en-US" sz="1600" kern="1200"/>
        </a:p>
      </dsp:txBody>
      <dsp:txXfrm>
        <a:off x="3526616" y="633198"/>
        <a:ext cx="998944" cy="496835"/>
      </dsp:txXfrm>
    </dsp:sp>
    <dsp:sp modelId="{DD5EE635-F981-46F6-8211-C914BDDF8C76}">
      <dsp:nvSpPr>
        <dsp:cNvPr id="0" name=""/>
        <dsp:cNvSpPr/>
      </dsp:nvSpPr>
      <dsp:spPr>
        <a:xfrm>
          <a:off x="3526616" y="1197280"/>
          <a:ext cx="998944" cy="230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Used </a:t>
          </a:r>
          <a:r>
            <a:rPr lang="en-IN" sz="1200" kern="1200" dirty="0" err="1"/>
            <a:t>pytest</a:t>
          </a:r>
          <a:r>
            <a:rPr lang="en-IN" sz="1200" kern="1200" dirty="0"/>
            <a:t> for unit testing and integration testing and locust for performance testing</a:t>
          </a:r>
          <a:endParaRPr lang="en-US" sz="1200" kern="1200" dirty="0"/>
        </a:p>
      </dsp:txBody>
      <dsp:txXfrm>
        <a:off x="3526616" y="1197280"/>
        <a:ext cx="998944" cy="23031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88781-1593-4ED1-98BA-C88611A5C37C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7A6FA-6732-4361-84BA-4F84E2539A0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1299F-11F4-44E7-B593-FD6E52DAC357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Enhanced Skill Extraction</a:t>
          </a:r>
          <a:r>
            <a:rPr lang="en-IN" sz="2000" kern="1200"/>
            <a:t>: Integrate more advanced NLP techniques to identify skills more accurately.</a:t>
          </a:r>
          <a:endParaRPr lang="en-US" sz="2000" kern="1200"/>
        </a:p>
      </dsp:txBody>
      <dsp:txXfrm>
        <a:off x="1834517" y="469890"/>
        <a:ext cx="3148942" cy="1335915"/>
      </dsp:txXfrm>
    </dsp:sp>
    <dsp:sp modelId="{4FEC9E41-80D2-47DB-9FD8-23094B7B2CE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85C8C-59A0-4E9F-8BB6-8C0D8046188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BF257-DCA5-4E4F-9750-8D17C2527A1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Expanding the Dataset</a:t>
          </a:r>
          <a:r>
            <a:rPr lang="en-IN" sz="2000" kern="1200"/>
            <a:t>: Use a larger and more diverse dataset for better job category predictions.</a:t>
          </a:r>
          <a:endParaRPr lang="en-US" sz="2000" kern="1200"/>
        </a:p>
      </dsp:txBody>
      <dsp:txXfrm>
        <a:off x="7154322" y="469890"/>
        <a:ext cx="3148942" cy="1335915"/>
      </dsp:txXfrm>
    </dsp:sp>
    <dsp:sp modelId="{A9FE177A-7B9F-4ADE-87B0-A914C82B00D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DD575-B925-463A-8533-061C176A946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C8FAF-8092-4869-BF35-7B84417E72E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Real-Time Job Matching</a:t>
          </a:r>
          <a:r>
            <a:rPr lang="en-IN" sz="2000" kern="1200"/>
            <a:t>: Improve the real-time job match scoring system with more complex algorithms.</a:t>
          </a:r>
          <a:endParaRPr lang="en-US" sz="2000" kern="1200"/>
        </a:p>
      </dsp:txBody>
      <dsp:txXfrm>
        <a:off x="1834517" y="2545532"/>
        <a:ext cx="3148942" cy="1335915"/>
      </dsp:txXfrm>
    </dsp:sp>
    <dsp:sp modelId="{2D2E8FAF-E958-4BA7-86EE-A96C33D1A75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A59DB-105A-423A-B45F-90E39A86051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FC590-A334-4AAE-996A-4CACE42C1FA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User Feedback Loop</a:t>
          </a:r>
          <a:r>
            <a:rPr lang="en-IN" sz="2000" kern="1200"/>
            <a:t>: Collect user feedback on the predictions to improve the system.</a:t>
          </a:r>
          <a:endParaRPr lang="en-US" sz="20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C016-B4E2-E327-6A45-D7029D63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4C27-C056-4F3C-365D-A3BC12B58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3DC9-63ED-6C95-2D4B-0A67F137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581B-4C1B-E468-6D42-5850ABED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4AB9-7FDD-0AD1-9B8A-4664B669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9040-90F1-8F30-48DD-3D855A96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8916B-393F-5848-0684-7C0F13C7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22ED-4487-C8D1-FE78-0C2F43C9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C043-887D-1D23-D739-985029D9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E41A-7361-1850-FCB5-7479DF5D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22559-8120-C0AB-5E65-04699C651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A1382-3AF9-12D7-2E4B-C70522F9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0B35-F34C-C9EA-024A-D3DBC288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0663-FFFB-1809-28DE-F91860C4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EE07-FE1E-9748-866C-8F5BAF0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9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44C-1D60-9438-DE23-EF8135EB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08C2-6710-A647-417C-E1145CE5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C4CB-00C9-DA3F-81F5-AB302F2B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8F1D-F842-1523-81AF-CD5E3B83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7462-18E1-3BD1-D8B0-A80066C4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ACEB-31AB-D9A4-6FAC-94ED416F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991C5-BCCD-62AB-1822-D8082E1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7822-C1A9-16E9-71D9-55D630D4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FB7B-75A0-0AA6-EE0E-C96C26A4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85BB-B847-BD0B-87D7-38E753BD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88F8-CBB1-EC5D-C405-45E5F335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1209-BEF9-2324-454A-AEC689BA6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4E28B-6F9E-6E41-AFA2-78607124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4991C-C6DB-6C04-0661-AA99AE64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C919-85B6-BA03-E789-5AEDD8BE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D50FC-B980-EA54-2710-B4FD7780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FA54-7BEC-539A-E2B2-C1EFD71F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36BC2-3F0F-DC9A-C50A-5D1366B0E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5E39-8D1C-30F7-289E-06E0A7AE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A4280-D194-F6BB-6892-9F6BCF73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B8963-BF77-BA63-671E-727133BD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0DEF-1614-CBAF-9234-EDB18858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57E8-92AC-E0AD-D982-E7EEB80B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F0BA4-0217-0B70-B3C5-A164C6BA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4D9B-8973-2CEB-12A3-DB5F1691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EB1F-B735-2AB6-A5B8-D85E347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A2807-EF49-9E9E-464D-BE74C27D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63BF-E3D1-F5E8-E442-A936FCC4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9BCF5-98D7-0DC0-10CB-F047401D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4E517-6B9B-0241-B9B4-A977515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A479B-FE0A-52F4-DCAA-67006AC2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C69E-A2DF-F982-0D15-0C2D2196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0159-8C7B-A27A-3877-88F9087B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3E53-02AC-2D20-1A88-E6C83E5E1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34B78-D31D-18FE-334D-2E0A7B92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DD62A-8566-163C-9E6E-73DE1C9F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F6CD-0C35-CDCF-8DB1-D36F4DC4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B397-322C-C669-BAE3-228A295D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4E207-7C59-5474-8F5F-5B3D6B38D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E3D4C-2F30-BA6F-7E29-854E97D94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70765-AA7E-8A24-D517-C531424A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85D2F-65F3-E7BE-1147-EF1C1EC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55DAA-1D3C-9D23-46D7-4F8B0F47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60188-0F1F-13F5-AB00-66A760B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8B07-9FFD-E1EE-25B8-D43BCC8D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26B7-2F35-93A0-FB56-519872A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F88E2-587F-9C49-A538-1662732C4008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2377-A498-BEBA-A031-3073157F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B6A0-CA9D-4D13-12B7-F378BCCE0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9EBF93-E0A6-9941-A339-4CB7FA93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722CDA-7704-D8F6-7284-454AF51D2635}"/>
              </a:ext>
            </a:extLst>
          </p:cNvPr>
          <p:cNvSpPr/>
          <p:nvPr/>
        </p:nvSpPr>
        <p:spPr>
          <a:xfrm>
            <a:off x="1012676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none" spc="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902030302020204" pitchFamily="66" charset="0"/>
                <a:ea typeface="+mj-ea"/>
                <a:cs typeface="+mj-cs"/>
              </a:rPr>
              <a:t>Welcome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DCECF-418B-C091-60BD-9291B4816050}"/>
              </a:ext>
            </a:extLst>
          </p:cNvPr>
          <p:cNvSpPr/>
          <p:nvPr/>
        </p:nvSpPr>
        <p:spPr>
          <a:xfrm>
            <a:off x="8612481" y="5140124"/>
            <a:ext cx="3156249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>
              <a:spcAft>
                <a:spcPts val="600"/>
              </a:spcAft>
            </a:pPr>
            <a:r>
              <a:rPr lang="en-GB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Samiksha &amp; Aswin</a:t>
            </a:r>
            <a:endParaRPr lang="en-GB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6D7D1-CC70-D4B5-32E9-891F2BB34F9C}"/>
              </a:ext>
            </a:extLst>
          </p:cNvPr>
          <p:cNvSpPr txBox="1"/>
          <p:nvPr/>
        </p:nvSpPr>
        <p:spPr>
          <a:xfrm>
            <a:off x="1012675" y="2767280"/>
            <a:ext cx="10283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Big Data Programming: Python Project On</a:t>
            </a:r>
          </a:p>
          <a:p>
            <a:pPr algn="ctr"/>
            <a:r>
              <a:rPr lang="en-US" sz="4000" dirty="0" err="1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ResuMatch</a:t>
            </a:r>
            <a:r>
              <a:rPr lang="en-US" sz="4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: Resume Processing Web App</a:t>
            </a:r>
          </a:p>
        </p:txBody>
      </p:sp>
    </p:spTree>
    <p:extLst>
      <p:ext uri="{BB962C8B-B14F-4D97-AF65-F5344CB8AC3E}">
        <p14:creationId xmlns:p14="http://schemas.microsoft.com/office/powerpoint/2010/main" val="36963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A8909-43DB-1C0A-36F2-F2F601D1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71" y="350199"/>
            <a:ext cx="10066122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dirty="0">
                <a:latin typeface="Comic Sans MS" panose="030F0902030302020204" pitchFamily="66" charset="0"/>
              </a:rPr>
              <a:t>Testing and Quality Assurance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AD29EF-BFF6-7BD5-B474-FBA3DA2A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23" y="2327125"/>
            <a:ext cx="6166253" cy="400806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5F0BE9-F800-39BD-088B-F0B7C71F4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089475"/>
              </p:ext>
            </p:extLst>
          </p:nvPr>
        </p:nvGraphicFramePr>
        <p:xfrm>
          <a:off x="281435" y="2608216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923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E7235-05E2-88A3-59FC-4C4DB732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Comic Sans MS" panose="030F0902030302020204" pitchFamily="66" charset="0"/>
              </a:rPr>
              <a:t>Deployment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02A0-3184-7CDE-589C-BC3B7FAB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309617" cy="3547872"/>
          </a:xfrm>
        </p:spPr>
        <p:txBody>
          <a:bodyPr anchor="t">
            <a:norm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Deployed the application on Render (using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gunicorn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in python) to allow users to upload resumes, get predictions, and view results.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Details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 runs on a cloud server, ensuring scalability and availability.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URL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“https://resumatch-8dk2.onrender.com”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BA338-0781-3421-5630-13143533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48" y="598704"/>
            <a:ext cx="5458968" cy="35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2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5D03-C2FF-9EF5-76A0-1DACA4B7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omic Sans MS" panose="030F0902030302020204" pitchFamily="66" charset="0"/>
              </a:rPr>
              <a:t>Future Improvements</a:t>
            </a:r>
            <a:endParaRPr lang="en-US" b="1" dirty="0">
              <a:latin typeface="Comic Sans MS" panose="030F0902030302020204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540704-10F9-F823-88C7-44B41D34AB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2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00216-5507-4F26-1F16-0F382CB0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omic Sans MS" panose="030F0902030302020204" pitchFamily="66" charset="0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4F6A7D-C707-A97D-1F0A-E78694F99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066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67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F4AA0-F758-C87C-1AF6-192ACEA9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55" y="1054770"/>
            <a:ext cx="3586809" cy="806687"/>
          </a:xfrm>
        </p:spPr>
        <p:txBody>
          <a:bodyPr anchor="t">
            <a:noAutofit/>
          </a:bodyPr>
          <a:lstStyle/>
          <a:p>
            <a:r>
              <a:rPr lang="en-US" sz="4000" b="1" u="sng" dirty="0">
                <a:latin typeface="Comic Sans MS" panose="030F0902030302020204" pitchFamily="66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55C40B-5205-DFE4-6958-574004437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058078"/>
              </p:ext>
            </p:extLst>
          </p:nvPr>
        </p:nvGraphicFramePr>
        <p:xfrm>
          <a:off x="5349667" y="541606"/>
          <a:ext cx="6477712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7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55AA9-7DB1-58A5-7B28-570D23191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F9DBE-53A5-E4B8-B098-8EB8EE68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u="sng">
                <a:latin typeface="Comic Sans MS" panose="030F0902030302020204" pitchFamily="66" charset="0"/>
              </a:rP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EF6FA8-46BB-4EC0-CD5C-72B55A98A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5769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6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64F6F-BA60-761F-0619-BCBDD5E1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Comic Sans MS" panose="030F0902030302020204" pitchFamily="66" charset="0"/>
              </a:rPr>
              <a:t>Tools and Technologies used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647F1F-7F58-8CB8-7C23-A70BBC0E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25285"/>
              </p:ext>
            </p:extLst>
          </p:nvPr>
        </p:nvGraphicFramePr>
        <p:xfrm>
          <a:off x="643467" y="1733116"/>
          <a:ext cx="10905067" cy="42784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3541">
                  <a:extLst>
                    <a:ext uri="{9D8B030D-6E8A-4147-A177-3AD203B41FA5}">
                      <a16:colId xmlns:a16="http://schemas.microsoft.com/office/drawing/2014/main" val="1103598871"/>
                    </a:ext>
                  </a:extLst>
                </a:gridCol>
                <a:gridCol w="4002344">
                  <a:extLst>
                    <a:ext uri="{9D8B030D-6E8A-4147-A177-3AD203B41FA5}">
                      <a16:colId xmlns:a16="http://schemas.microsoft.com/office/drawing/2014/main" val="4211216890"/>
                    </a:ext>
                  </a:extLst>
                </a:gridCol>
                <a:gridCol w="5969182">
                  <a:extLst>
                    <a:ext uri="{9D8B030D-6E8A-4147-A177-3AD203B41FA5}">
                      <a16:colId xmlns:a16="http://schemas.microsoft.com/office/drawing/2014/main" val="2607427977"/>
                    </a:ext>
                  </a:extLst>
                </a:gridCol>
              </a:tblGrid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no.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 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4159704153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Framework to build the web app</a:t>
                      </a: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1491222037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PyPDF2 &amp; python-docs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reading and extracting text from resumes</a:t>
                      </a: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514763415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Text processing (like stemming, tokenization, etc)</a:t>
                      </a: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2767363628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spaCy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advanced NLP tasks like Name Entity Relationship (NER)</a:t>
                      </a: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2539959657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FuzzyWuzzy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Fuzzy matching of skills</a:t>
                      </a: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1906248694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Scikit-learn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building a resume classification ML model</a:t>
                      </a: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4039547160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TfidfVectorizer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vectorization for model training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3302633939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 for job category prediction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706821931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JavaScript, Bootstrap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technologies for building the UI</a:t>
                      </a: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2023189375"/>
                  </a:ext>
                </a:extLst>
              </a:tr>
              <a:tr h="388948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Render </a:t>
                      </a:r>
                    </a:p>
                  </a:txBody>
                  <a:tcPr marL="88397" marR="88397" marT="44199" marB="44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platform for deploying the web app</a:t>
                      </a:r>
                    </a:p>
                  </a:txBody>
                  <a:tcPr marL="88397" marR="88397" marT="44199" marB="44199" anchor="ctr"/>
                </a:tc>
                <a:extLst>
                  <a:ext uri="{0D108BD9-81ED-4DB2-BD59-A6C34878D82A}">
                    <a16:rowId xmlns:a16="http://schemas.microsoft.com/office/drawing/2014/main" val="50015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1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4A6B7-903B-2600-A27A-83D4DEFE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b="1">
                <a:latin typeface="Comic Sans MS" panose="030F0902030302020204" pitchFamily="66" charset="0"/>
              </a:rPr>
              <a:t>Detailed Workflow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557859-BEE0-5078-7366-36AFA92CC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917143"/>
              </p:ext>
            </p:extLst>
          </p:nvPr>
        </p:nvGraphicFramePr>
        <p:xfrm>
          <a:off x="5037025" y="634326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14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7B131-EB71-826E-6DA5-29DE8F2F2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F84440-6217-311E-A126-CBACF7475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C3660B-B24F-1BC0-C6CD-69551AFDD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E0CF-B9C4-8289-8D4E-C8778D7A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55" y="1054770"/>
            <a:ext cx="3833074" cy="806687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latin typeface="Copperplate" panose="02000504000000020004" pitchFamily="2" charset="77"/>
                <a:cs typeface="Algerian" panose="020F0502020204030204" pitchFamily="34" charset="0"/>
              </a:rPr>
              <a:t>Frontend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BFF74-ED92-DAF9-34F4-ABBF1EFDC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943962"/>
              </p:ext>
            </p:extLst>
          </p:nvPr>
        </p:nvGraphicFramePr>
        <p:xfrm>
          <a:off x="5349667" y="541606"/>
          <a:ext cx="6477712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46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126A0-8493-7E97-0FE3-0BC02937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1678B-CF19-1EF7-AF25-7F0A4215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8447C1-108F-C749-2D55-B16A3CF6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1BAFE-909E-F716-FCB9-A2093EF0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55" y="1054770"/>
            <a:ext cx="3833074" cy="806687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latin typeface="Copperplate" panose="02000504000000020004" pitchFamily="2" charset="77"/>
                <a:cs typeface="Algerian" panose="020F0502020204030204" pitchFamily="34" charset="0"/>
              </a:rPr>
              <a:t>Frontend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E9C5DF-D4D0-D27C-36A7-BE5A65639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129067"/>
              </p:ext>
            </p:extLst>
          </p:nvPr>
        </p:nvGraphicFramePr>
        <p:xfrm>
          <a:off x="5349667" y="541606"/>
          <a:ext cx="6477712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54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62B68-490A-2EFE-82C4-2F637BC3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Comic Sans MS" panose="030F0902030302020204" pitchFamily="66" charset="0"/>
              </a:rPr>
              <a:t>Model Training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F420AE3-6D45-DC3B-0EAC-3263C9D48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5067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62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8C1E-FFA4-D58E-7FE3-7CC9E0F3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Comic Sans MS" panose="030F0902030302020204" pitchFamily="66" charset="0"/>
              </a:rPr>
              <a:t>Implementation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CE9FFA-9B1A-7C01-A14D-14510BF06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8661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55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955</Words>
  <Application>Microsoft Macintosh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ADLaM Display</vt:lpstr>
      <vt:lpstr>Aptos</vt:lpstr>
      <vt:lpstr>Aptos Display</vt:lpstr>
      <vt:lpstr>Arial</vt:lpstr>
      <vt:lpstr>Comic Sans MS</vt:lpstr>
      <vt:lpstr>Copperplate</vt:lpstr>
      <vt:lpstr>Times New Roman</vt:lpstr>
      <vt:lpstr>Office Theme</vt:lpstr>
      <vt:lpstr>PowerPoint Presentation</vt:lpstr>
      <vt:lpstr>Introduction</vt:lpstr>
      <vt:lpstr>Key Features</vt:lpstr>
      <vt:lpstr>Tools and Technologies used</vt:lpstr>
      <vt:lpstr>Detailed Workflow</vt:lpstr>
      <vt:lpstr>Frontend</vt:lpstr>
      <vt:lpstr>Frontend</vt:lpstr>
      <vt:lpstr>Model Training</vt:lpstr>
      <vt:lpstr>Implementation Details</vt:lpstr>
      <vt:lpstr>Testing and Quality Assurance</vt:lpstr>
      <vt:lpstr>Deployment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Dhere, Samiksha (Stud SRH-University)</dc:creator>
  <cp:lastModifiedBy>Dhere, Samiksha (Stud SRH-University)</cp:lastModifiedBy>
  <cp:revision>14</cp:revision>
  <dcterms:created xsi:type="dcterms:W3CDTF">2025-03-06T20:47:28Z</dcterms:created>
  <dcterms:modified xsi:type="dcterms:W3CDTF">2025-03-07T13:02:57Z</dcterms:modified>
</cp:coreProperties>
</file>