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1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034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6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27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292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4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92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5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32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1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11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91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OLp45RVFR4P5U3tD7eHlbd/Doctor-Search-Website?type=design&amp;node-id=0-1&amp;t=KY7h3f677AQJB5Wi-0" TargetMode="External"/><Relationship Id="rId2" Type="http://schemas.openxmlformats.org/officeDocument/2006/relationships/hyperlink" Target="https://doctorsearchweb.000webhostapp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ahiltallnia222/doctor-search-websit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9GUbJcszfk" TargetMode="External"/><Relationship Id="rId2" Type="http://schemas.openxmlformats.org/officeDocument/2006/relationships/hyperlink" Target="https://www.youtube.com/watch?v=zb6dLnbRf_k&amp;list=PLuZl-_4JTIOaInM7oxq-7IUeAweZV0hFq&amp;index=1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ocofy.ai/" TargetMode="External"/><Relationship Id="rId4" Type="http://schemas.openxmlformats.org/officeDocument/2006/relationships/hyperlink" Target="https://www.youtube.com/watch?v=JNZ0nkC7Unk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1FDD4E-E9BF-C889-AD38-B46D35BCF682}"/>
              </a:ext>
            </a:extLst>
          </p:cNvPr>
          <p:cNvSpPr txBox="1"/>
          <p:nvPr/>
        </p:nvSpPr>
        <p:spPr>
          <a:xfrm>
            <a:off x="1465006" y="2413337"/>
            <a:ext cx="9261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solidFill>
                  <a:srgbClr val="00B0F0"/>
                </a:solidFill>
              </a:rPr>
              <a:t>Doctor Search Website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BAAB2-1770-8B19-1B56-F94274F8970D}"/>
              </a:ext>
            </a:extLst>
          </p:cNvPr>
          <p:cNvSpPr txBox="1"/>
          <p:nvPr/>
        </p:nvSpPr>
        <p:spPr>
          <a:xfrm>
            <a:off x="5604388" y="5545393"/>
            <a:ext cx="6390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SAHIL</a:t>
            </a:r>
          </a:p>
          <a:p>
            <a:r>
              <a:rPr lang="en-IN" sz="2800" dirty="0"/>
              <a:t>Indian Institute of Technology Ropar</a:t>
            </a:r>
          </a:p>
        </p:txBody>
      </p:sp>
    </p:spTree>
    <p:extLst>
      <p:ext uri="{BB962C8B-B14F-4D97-AF65-F5344CB8AC3E}">
        <p14:creationId xmlns:p14="http://schemas.microsoft.com/office/powerpoint/2010/main" val="747862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1EA047-4665-AF07-D0A2-FD9F5C71323C}"/>
              </a:ext>
            </a:extLst>
          </p:cNvPr>
          <p:cNvSpPr txBox="1"/>
          <p:nvPr/>
        </p:nvSpPr>
        <p:spPr>
          <a:xfrm>
            <a:off x="4960374" y="422787"/>
            <a:ext cx="2271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00B0F0"/>
                </a:solidFill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A5AA82-257D-7674-621F-2A65CE23677E}"/>
              </a:ext>
            </a:extLst>
          </p:cNvPr>
          <p:cNvSpPr txBox="1"/>
          <p:nvPr/>
        </p:nvSpPr>
        <p:spPr>
          <a:xfrm>
            <a:off x="2281084" y="1455174"/>
            <a:ext cx="5604387" cy="4406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2400" dirty="0"/>
              <a:t>Introduction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2400" dirty="0"/>
              <a:t>Tools and Techniques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2400" dirty="0"/>
              <a:t>Design of Project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2400" dirty="0"/>
              <a:t>Working of Project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2400" dirty="0"/>
              <a:t>Live Demo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24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007854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2A3260-ABB8-0C45-FB76-00BBA5D03B48}"/>
              </a:ext>
            </a:extLst>
          </p:cNvPr>
          <p:cNvSpPr txBox="1"/>
          <p:nvPr/>
        </p:nvSpPr>
        <p:spPr>
          <a:xfrm>
            <a:off x="4650658" y="383457"/>
            <a:ext cx="2890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00B0F0"/>
                </a:solidFill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07333-55D5-3A4F-1361-9D5E90DDA5B4}"/>
              </a:ext>
            </a:extLst>
          </p:cNvPr>
          <p:cNvSpPr txBox="1"/>
          <p:nvPr/>
        </p:nvSpPr>
        <p:spPr>
          <a:xfrm flipH="1">
            <a:off x="1409888" y="1297824"/>
            <a:ext cx="9372224" cy="5560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The doctor search website is a platform to search for the right doctor according to the needs.</a:t>
            </a:r>
          </a:p>
          <a:p>
            <a:pPr>
              <a:lnSpc>
                <a:spcPct val="150000"/>
              </a:lnSpc>
            </a:pPr>
            <a:endParaRPr lang="en-IN" sz="2400" dirty="0"/>
          </a:p>
          <a:p>
            <a:pPr>
              <a:lnSpc>
                <a:spcPct val="150000"/>
              </a:lnSpc>
            </a:pPr>
            <a:r>
              <a:rPr lang="en-IN" sz="2400" dirty="0"/>
              <a:t>To search for the doctor, the user just has to enter the type of doctor and area of doctor.</a:t>
            </a:r>
          </a:p>
          <a:p>
            <a:pPr>
              <a:lnSpc>
                <a:spcPct val="150000"/>
              </a:lnSpc>
            </a:pPr>
            <a:endParaRPr lang="en-IN" sz="2400" dirty="0"/>
          </a:p>
          <a:p>
            <a:pPr>
              <a:lnSpc>
                <a:spcPct val="150000"/>
              </a:lnSpc>
            </a:pPr>
            <a:r>
              <a:rPr lang="en-IN" sz="2400" dirty="0"/>
              <a:t>Users can also find information about the experience of doctors and general information about the service that our platform is providing.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6938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D0FB8E-3CAE-BDC7-1771-50ABFA472C7E}"/>
              </a:ext>
            </a:extLst>
          </p:cNvPr>
          <p:cNvSpPr txBox="1"/>
          <p:nvPr/>
        </p:nvSpPr>
        <p:spPr>
          <a:xfrm>
            <a:off x="3679722" y="403122"/>
            <a:ext cx="48325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00B0F0"/>
                </a:solidFill>
              </a:rPr>
              <a:t>Tools and Techniques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A64B8E-6152-4F54-5E0C-4978768B51D5}"/>
              </a:ext>
            </a:extLst>
          </p:cNvPr>
          <p:cNvSpPr txBox="1"/>
          <p:nvPr/>
        </p:nvSpPr>
        <p:spPr>
          <a:xfrm>
            <a:off x="825911" y="1337187"/>
            <a:ext cx="1105145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dirty="0"/>
              <a:t>Design –  </a:t>
            </a:r>
            <a:r>
              <a:rPr lang="en-IN" sz="2000" dirty="0"/>
              <a:t>To design the prototype of the Project, we have used the Figma tool.</a:t>
            </a:r>
          </a:p>
          <a:p>
            <a:pPr marL="342900" indent="-342900">
              <a:buFont typeface="+mj-lt"/>
              <a:buAutoNum type="arabicPeriod"/>
            </a:pPr>
            <a:endParaRPr lang="en-IN" sz="2800" dirty="0">
              <a:solidFill>
                <a:srgbClr val="00B0F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400" b="1" dirty="0"/>
              <a:t>Frontend –  </a:t>
            </a:r>
            <a:r>
              <a:rPr lang="en-IN" sz="2000" dirty="0"/>
              <a:t>to create the frontend part of the project, we used HTML, CSS, and JavaScript. We have also used the Locofy.ai tool to generate the front-end code of our project.</a:t>
            </a:r>
          </a:p>
          <a:p>
            <a:pPr marL="342900" indent="-342900">
              <a:buFont typeface="+mj-lt"/>
              <a:buAutoNum type="arabicPeriod"/>
            </a:pPr>
            <a:endParaRPr lang="en-IN" sz="2800" dirty="0"/>
          </a:p>
          <a:p>
            <a:pPr marL="342900" indent="-342900">
              <a:buFont typeface="+mj-lt"/>
              <a:buAutoNum type="arabicPeriod"/>
            </a:pPr>
            <a:r>
              <a:rPr lang="en-IN" sz="2400" b="1" dirty="0"/>
              <a:t>Backend – </a:t>
            </a:r>
            <a:r>
              <a:rPr lang="en-IN" sz="2000" dirty="0"/>
              <a:t>to create the web service, we have used the PHP language and jQuery to connect with the front end.</a:t>
            </a:r>
          </a:p>
          <a:p>
            <a:pPr marL="342900" indent="-342900">
              <a:buFont typeface="+mj-lt"/>
              <a:buAutoNum type="arabicPeriod"/>
            </a:pPr>
            <a:endParaRPr lang="en-IN" sz="2800" dirty="0"/>
          </a:p>
          <a:p>
            <a:pPr marL="342900" indent="-342900">
              <a:buFont typeface="+mj-lt"/>
              <a:buAutoNum type="arabicPeriod"/>
            </a:pPr>
            <a:r>
              <a:rPr lang="en-IN" sz="2400" b="1" dirty="0"/>
              <a:t>Database -  </a:t>
            </a:r>
            <a:r>
              <a:rPr lang="en-IN" sz="2000" b="1" dirty="0"/>
              <a:t>to store the data of doctors, we have used the MYSQL database.</a:t>
            </a:r>
          </a:p>
          <a:p>
            <a:pPr marL="342900" indent="-342900">
              <a:buFont typeface="+mj-lt"/>
              <a:buAutoNum type="arabicPeriod"/>
            </a:pPr>
            <a:endParaRPr lang="en-IN" sz="2400" b="1" dirty="0"/>
          </a:p>
          <a:p>
            <a:pPr marL="342900" indent="-342900">
              <a:buFont typeface="+mj-lt"/>
              <a:buAutoNum type="arabicPeriod"/>
            </a:pPr>
            <a:r>
              <a:rPr lang="en-IN" sz="2400" b="1" dirty="0"/>
              <a:t>Hosting Platform –</a:t>
            </a:r>
            <a:r>
              <a:rPr lang="en-IN" sz="2000" dirty="0"/>
              <a:t> to make our project public, we have used the 000webhost platform.</a:t>
            </a:r>
          </a:p>
        </p:txBody>
      </p:sp>
    </p:spTree>
    <p:extLst>
      <p:ext uri="{BB962C8B-B14F-4D97-AF65-F5344CB8AC3E}">
        <p14:creationId xmlns:p14="http://schemas.microsoft.com/office/powerpoint/2010/main" val="3749250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DA5114-366C-DB97-3DF9-9FD970ED9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32" y="837889"/>
            <a:ext cx="4065638" cy="581470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49D09B-69F3-815C-3612-985E1B5B0A6C}"/>
              </a:ext>
            </a:extLst>
          </p:cNvPr>
          <p:cNvCxnSpPr/>
          <p:nvPr/>
        </p:nvCxnSpPr>
        <p:spPr>
          <a:xfrm>
            <a:off x="4395020" y="1022555"/>
            <a:ext cx="29595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8BA975-DCD9-084F-F4E8-97361C283B0B}"/>
              </a:ext>
            </a:extLst>
          </p:cNvPr>
          <p:cNvCxnSpPr/>
          <p:nvPr/>
        </p:nvCxnSpPr>
        <p:spPr>
          <a:xfrm>
            <a:off x="4277033" y="4222955"/>
            <a:ext cx="29595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F66505-234E-B104-99B0-3FBF983040FB}"/>
              </a:ext>
            </a:extLst>
          </p:cNvPr>
          <p:cNvCxnSpPr/>
          <p:nvPr/>
        </p:nvCxnSpPr>
        <p:spPr>
          <a:xfrm>
            <a:off x="4277032" y="5543247"/>
            <a:ext cx="29595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54F77D-6F0C-8884-BE9E-E5CE29C3B742}"/>
              </a:ext>
            </a:extLst>
          </p:cNvPr>
          <p:cNvCxnSpPr/>
          <p:nvPr/>
        </p:nvCxnSpPr>
        <p:spPr>
          <a:xfrm>
            <a:off x="4080388" y="3131574"/>
            <a:ext cx="29595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E8B142-201C-44AC-FF2D-A4701B1D35EF}"/>
              </a:ext>
            </a:extLst>
          </p:cNvPr>
          <p:cNvCxnSpPr>
            <a:cxnSpLocks/>
          </p:cNvCxnSpPr>
          <p:nvPr/>
        </p:nvCxnSpPr>
        <p:spPr>
          <a:xfrm>
            <a:off x="1922207" y="2271251"/>
            <a:ext cx="67301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29258A5-B7D2-778F-30FE-FA1B3584429B}"/>
              </a:ext>
            </a:extLst>
          </p:cNvPr>
          <p:cNvSpPr txBox="1"/>
          <p:nvPr/>
        </p:nvSpPr>
        <p:spPr>
          <a:xfrm>
            <a:off x="7482347" y="837889"/>
            <a:ext cx="117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Navbar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7147D8-652D-B3FF-647F-34DF29918601}"/>
              </a:ext>
            </a:extLst>
          </p:cNvPr>
          <p:cNvSpPr txBox="1"/>
          <p:nvPr/>
        </p:nvSpPr>
        <p:spPr>
          <a:xfrm>
            <a:off x="8817078" y="2084113"/>
            <a:ext cx="275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Search functionality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CA3BC7-93BC-4A88-2698-B5A03DDB486A}"/>
              </a:ext>
            </a:extLst>
          </p:cNvPr>
          <p:cNvSpPr txBox="1"/>
          <p:nvPr/>
        </p:nvSpPr>
        <p:spPr>
          <a:xfrm>
            <a:off x="7236542" y="2946908"/>
            <a:ext cx="181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Search Result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BF05C0-15C9-3CC9-1390-19C15169A284}"/>
              </a:ext>
            </a:extLst>
          </p:cNvPr>
          <p:cNvSpPr txBox="1"/>
          <p:nvPr/>
        </p:nvSpPr>
        <p:spPr>
          <a:xfrm>
            <a:off x="7354529" y="4010939"/>
            <a:ext cx="295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Steps to get solution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7AD298-632F-B402-7721-711C66FB4A91}"/>
              </a:ext>
            </a:extLst>
          </p:cNvPr>
          <p:cNvSpPr txBox="1"/>
          <p:nvPr/>
        </p:nvSpPr>
        <p:spPr>
          <a:xfrm flipH="1">
            <a:off x="7354529" y="5358581"/>
            <a:ext cx="3069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Platform service Quality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68EB1B-F85A-98A4-673D-433B5C273788}"/>
              </a:ext>
            </a:extLst>
          </p:cNvPr>
          <p:cNvSpPr txBox="1"/>
          <p:nvPr/>
        </p:nvSpPr>
        <p:spPr>
          <a:xfrm>
            <a:off x="5216012" y="46758"/>
            <a:ext cx="1759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00B0F0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538861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016780-F585-646F-C6E8-FDF6E234B1BE}"/>
              </a:ext>
            </a:extLst>
          </p:cNvPr>
          <p:cNvSpPr txBox="1"/>
          <p:nvPr/>
        </p:nvSpPr>
        <p:spPr>
          <a:xfrm>
            <a:off x="4006645" y="186813"/>
            <a:ext cx="4178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00B0F0"/>
                </a:solidFill>
              </a:rPr>
              <a:t>Working of Project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48FE35-689E-71B8-B909-08A0D0C0B1E0}"/>
              </a:ext>
            </a:extLst>
          </p:cNvPr>
          <p:cNvSpPr/>
          <p:nvPr/>
        </p:nvSpPr>
        <p:spPr>
          <a:xfrm>
            <a:off x="683342" y="1514168"/>
            <a:ext cx="2723535" cy="17698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B0F0"/>
              </a:solidFill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F8E1F7-61AB-B353-E77B-BD905628BA43}"/>
              </a:ext>
            </a:extLst>
          </p:cNvPr>
          <p:cNvSpPr txBox="1"/>
          <p:nvPr/>
        </p:nvSpPr>
        <p:spPr>
          <a:xfrm>
            <a:off x="860322" y="1740305"/>
            <a:ext cx="2369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Enter Doctor type and Doctor area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2BD8FD-4FA0-508F-D0EC-C7E0E7C1CAAD}"/>
              </a:ext>
            </a:extLst>
          </p:cNvPr>
          <p:cNvSpPr/>
          <p:nvPr/>
        </p:nvSpPr>
        <p:spPr>
          <a:xfrm>
            <a:off x="4972663" y="1514168"/>
            <a:ext cx="2723535" cy="17698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B0F0"/>
              </a:solidFill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CE2895-3DE3-A7E5-6CF7-DA501EFEAE06}"/>
              </a:ext>
            </a:extLst>
          </p:cNvPr>
          <p:cNvSpPr txBox="1"/>
          <p:nvPr/>
        </p:nvSpPr>
        <p:spPr>
          <a:xfrm>
            <a:off x="5159477" y="1720644"/>
            <a:ext cx="2227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Data fetching request to the backend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DADDFB-D029-457C-A340-CF40E53ED125}"/>
              </a:ext>
            </a:extLst>
          </p:cNvPr>
          <p:cNvSpPr/>
          <p:nvPr/>
        </p:nvSpPr>
        <p:spPr>
          <a:xfrm>
            <a:off x="9261984" y="1514168"/>
            <a:ext cx="2723535" cy="17698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B0F0"/>
              </a:solidFill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BF3D20-6EDF-81DE-B692-D9B4FCEA91FE}"/>
              </a:ext>
            </a:extLst>
          </p:cNvPr>
          <p:cNvSpPr txBox="1"/>
          <p:nvPr/>
        </p:nvSpPr>
        <p:spPr>
          <a:xfrm>
            <a:off x="9510248" y="1798906"/>
            <a:ext cx="2227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Data fetching from Database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93651F-F831-074F-6A21-2E1C264121BA}"/>
              </a:ext>
            </a:extLst>
          </p:cNvPr>
          <p:cNvCxnSpPr>
            <a:cxnSpLocks/>
          </p:cNvCxnSpPr>
          <p:nvPr/>
        </p:nvCxnSpPr>
        <p:spPr>
          <a:xfrm>
            <a:off x="3515032" y="1990229"/>
            <a:ext cx="1388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9454C3-A04E-18F5-AEA5-33B49CBDC2BC}"/>
              </a:ext>
            </a:extLst>
          </p:cNvPr>
          <p:cNvCxnSpPr>
            <a:cxnSpLocks/>
          </p:cNvCxnSpPr>
          <p:nvPr/>
        </p:nvCxnSpPr>
        <p:spPr>
          <a:xfrm>
            <a:off x="7784692" y="1970966"/>
            <a:ext cx="1388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226D0B-9FFA-390D-20C9-04F3E46C9375}"/>
              </a:ext>
            </a:extLst>
          </p:cNvPr>
          <p:cNvCxnSpPr>
            <a:cxnSpLocks/>
          </p:cNvCxnSpPr>
          <p:nvPr/>
        </p:nvCxnSpPr>
        <p:spPr>
          <a:xfrm flipH="1">
            <a:off x="7855971" y="2615380"/>
            <a:ext cx="1317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3465E2-C7F5-B882-3FE3-24913201A3B8}"/>
              </a:ext>
            </a:extLst>
          </p:cNvPr>
          <p:cNvCxnSpPr>
            <a:cxnSpLocks/>
          </p:cNvCxnSpPr>
          <p:nvPr/>
        </p:nvCxnSpPr>
        <p:spPr>
          <a:xfrm flipH="1">
            <a:off x="3515032" y="2689121"/>
            <a:ext cx="1317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437CDBB-9A24-E292-ACF5-57FCEBDAF510}"/>
              </a:ext>
            </a:extLst>
          </p:cNvPr>
          <p:cNvSpPr txBox="1"/>
          <p:nvPr/>
        </p:nvSpPr>
        <p:spPr>
          <a:xfrm>
            <a:off x="870154" y="3814916"/>
            <a:ext cx="108769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The user enters the details and presses the search button. 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 request will be sent to the backend through jQuery for doctors’ data.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Now backend web service will fetch doctor data from the database.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Now data will be sent to the backend web service.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From the backend web service, data will be fetched by jQuery and will show on the front end.</a:t>
            </a:r>
          </a:p>
        </p:txBody>
      </p:sp>
    </p:spTree>
    <p:extLst>
      <p:ext uri="{BB962C8B-B14F-4D97-AF65-F5344CB8AC3E}">
        <p14:creationId xmlns:p14="http://schemas.microsoft.com/office/powerpoint/2010/main" val="1995475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3718E7-07F9-1B0D-7803-ACA2E946949F}"/>
              </a:ext>
            </a:extLst>
          </p:cNvPr>
          <p:cNvSpPr txBox="1"/>
          <p:nvPr/>
        </p:nvSpPr>
        <p:spPr>
          <a:xfrm>
            <a:off x="4842387" y="294968"/>
            <a:ext cx="2507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00B0F0"/>
                </a:solidFill>
              </a:rPr>
              <a:t>Live 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FC8305-BFB2-9E5D-BE81-F48AE10A0D05}"/>
              </a:ext>
            </a:extLst>
          </p:cNvPr>
          <p:cNvSpPr txBox="1"/>
          <p:nvPr/>
        </p:nvSpPr>
        <p:spPr>
          <a:xfrm>
            <a:off x="1465005" y="1494710"/>
            <a:ext cx="7639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Link of website – </a:t>
            </a:r>
            <a:r>
              <a:rPr lang="en-IN" sz="20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Doctor search website</a:t>
            </a:r>
            <a:endParaRPr lang="en-IN" sz="2000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448F0722-E335-B46D-1D8B-04686E13CAA2}"/>
              </a:ext>
            </a:extLst>
          </p:cNvPr>
          <p:cNvSpPr txBox="1"/>
          <p:nvPr/>
        </p:nvSpPr>
        <p:spPr>
          <a:xfrm>
            <a:off x="1465005" y="2448232"/>
            <a:ext cx="567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Link of Figma file  - </a:t>
            </a:r>
            <a:r>
              <a:rPr lang="en-IN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Figma file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76E445-4CAA-F9C7-4BA8-0B2DAEDBF859}"/>
              </a:ext>
            </a:extLst>
          </p:cNvPr>
          <p:cNvSpPr txBox="1"/>
          <p:nvPr/>
        </p:nvSpPr>
        <p:spPr>
          <a:xfrm>
            <a:off x="1465005" y="3322021"/>
            <a:ext cx="456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Link of Project codes – </a:t>
            </a:r>
            <a:r>
              <a:rPr lang="en-IN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link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095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A3883B-8550-B502-06B6-D9B0FC0BDEFB}"/>
              </a:ext>
            </a:extLst>
          </p:cNvPr>
          <p:cNvSpPr txBox="1"/>
          <p:nvPr/>
        </p:nvSpPr>
        <p:spPr>
          <a:xfrm>
            <a:off x="4847303" y="157316"/>
            <a:ext cx="2497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00B0F0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F43976-AB8F-8D22-98D1-1E0CFB4C2397}"/>
              </a:ext>
            </a:extLst>
          </p:cNvPr>
          <p:cNvSpPr txBox="1"/>
          <p:nvPr/>
        </p:nvSpPr>
        <p:spPr>
          <a:xfrm>
            <a:off x="1789470" y="1445342"/>
            <a:ext cx="5840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Hack Veda Full stack web development playlist</a:t>
            </a:r>
            <a:endParaRPr lang="en-IN" sz="2000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788ED-678A-28C3-FD3D-B478FBFFACEB}"/>
              </a:ext>
            </a:extLst>
          </p:cNvPr>
          <p:cNvSpPr txBox="1"/>
          <p:nvPr/>
        </p:nvSpPr>
        <p:spPr>
          <a:xfrm>
            <a:off x="1789470" y="2771708"/>
            <a:ext cx="5132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Locofy tutorial</a:t>
            </a:r>
            <a:endParaRPr lang="en-IN" sz="2000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DFFB5F-8457-DC86-A5AB-9D31C091CAC3}"/>
              </a:ext>
            </a:extLst>
          </p:cNvPr>
          <p:cNvSpPr txBox="1"/>
          <p:nvPr/>
        </p:nvSpPr>
        <p:spPr>
          <a:xfrm>
            <a:off x="1789470" y="3437588"/>
            <a:ext cx="3765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Figma tutorial</a:t>
            </a:r>
            <a:endParaRPr lang="en-IN" sz="2000" dirty="0">
              <a:solidFill>
                <a:srgbClr val="00B0F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63E489-94D0-7DF8-6F70-E28886900433}"/>
              </a:ext>
            </a:extLst>
          </p:cNvPr>
          <p:cNvSpPr txBox="1"/>
          <p:nvPr/>
        </p:nvSpPr>
        <p:spPr>
          <a:xfrm>
            <a:off x="1789470" y="2111222"/>
            <a:ext cx="2772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Locofy</a:t>
            </a:r>
            <a:endParaRPr lang="en-IN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670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81BEE9-000D-682F-2C16-CA0824857B28}"/>
              </a:ext>
            </a:extLst>
          </p:cNvPr>
          <p:cNvSpPr txBox="1"/>
          <p:nvPr/>
        </p:nvSpPr>
        <p:spPr>
          <a:xfrm>
            <a:off x="2875936" y="2305615"/>
            <a:ext cx="64401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0" b="1" dirty="0">
                <a:solidFill>
                  <a:srgbClr val="00B0F0"/>
                </a:solidFill>
                <a:latin typeface="Kunstler Script" panose="030304020206070D0D06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9550029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105</TotalTime>
  <Words>338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Schoolbook</vt:lpstr>
      <vt:lpstr>Kunstler Script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sahil tallnia</dc:creator>
  <cp:lastModifiedBy>sahil tallnia</cp:lastModifiedBy>
  <cp:revision>1</cp:revision>
  <dcterms:created xsi:type="dcterms:W3CDTF">2023-05-20T18:51:31Z</dcterms:created>
  <dcterms:modified xsi:type="dcterms:W3CDTF">2023-05-20T20:36:52Z</dcterms:modified>
</cp:coreProperties>
</file>