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 SemiBold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SemiBold-bold.fntdata"/><Relationship Id="rId10" Type="http://schemas.openxmlformats.org/officeDocument/2006/relationships/slide" Target="slides/slide5.xml"/><Relationship Id="rId21" Type="http://schemas.openxmlformats.org/officeDocument/2006/relationships/font" Target="fonts/OswaldSemiBold-regular.fntdata"/><Relationship Id="rId13" Type="http://schemas.openxmlformats.org/officeDocument/2006/relationships/font" Target="fonts/Montserrat-regular.fntdata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ec327b2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ec327b2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ec327b2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ec327b2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ec327b2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ec327b2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ec327b2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ec327b2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ec327b2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ec327b2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ec327b2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ec327b2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zt8xHHD1Nv31SHFEIUAuGksysMuZvKu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439225" y="1636225"/>
            <a:ext cx="4632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WELCOME</a:t>
            </a:r>
            <a:endParaRPr sz="5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630750" y="2679000"/>
            <a:ext cx="273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575" y="2729125"/>
            <a:ext cx="19431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7574600" y="4520650"/>
            <a:ext cx="578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3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ic Sans MS"/>
                <a:ea typeface="Comic Sans MS"/>
                <a:cs typeface="Comic Sans MS"/>
                <a:sym typeface="Comic Sans MS"/>
              </a:rPr>
              <a:t>TOPIC</a:t>
            </a:r>
            <a:r>
              <a:rPr lang="en" sz="4200"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en" sz="42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" sz="42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200">
                <a:latin typeface="Comic Sans MS"/>
                <a:ea typeface="Comic Sans MS"/>
                <a:cs typeface="Comic Sans MS"/>
                <a:sym typeface="Comic Sans MS"/>
              </a:rPr>
              <a:t>EMOJINATOR 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😎 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37300" y="1846500"/>
            <a:ext cx="70389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So what is Emojinator ?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Simply speaking ,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Depicting 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facial expressions as emoji’s.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66988" y="-124325"/>
            <a:ext cx="7506000" cy="3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omic Sans MS"/>
                <a:ea typeface="Comic Sans MS"/>
                <a:cs typeface="Comic Sans MS"/>
                <a:sym typeface="Comic Sans MS"/>
              </a:rPr>
              <a:t>Depicting  facial expressions as</a:t>
            </a:r>
            <a:endParaRPr b="1"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omic Sans MS"/>
                <a:ea typeface="Comic Sans MS"/>
                <a:cs typeface="Comic Sans MS"/>
                <a:sym typeface="Comic Sans MS"/>
              </a:rPr>
              <a:t>Emojis ?</a:t>
            </a:r>
            <a:endParaRPr b="1"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5" y="2150175"/>
            <a:ext cx="3167025" cy="2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122725" y="639500"/>
            <a:ext cx="7038900" cy="1842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What is the use of Emojinator  </a:t>
            </a:r>
            <a:r>
              <a:rPr lang="en" sz="3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122725" y="1844875"/>
            <a:ext cx="759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 be used to assess pain progression and compare pain experiences between patients. This scale is also a valuable tool in the assessment of depression, appetite, and asthma.The digital version of the visual analog scale, in particular, can revolutionize pain assessment and treatment.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32325" y="641675"/>
            <a:ext cx="8059500" cy="21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rebuchet MS"/>
                <a:ea typeface="Trebuchet MS"/>
                <a:cs typeface="Trebuchet MS"/>
                <a:sym typeface="Trebuchet MS"/>
              </a:rPr>
              <a:t>And it can be also used for FUN…</a:t>
            </a:r>
            <a:endParaRPr sz="4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 title="trim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