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3" r:id="rId4"/>
    <p:sldId id="266" r:id="rId5"/>
    <p:sldId id="267" r:id="rId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9D2B53-BECD-4B19-910A-2B50EDD510EF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9300-93DE-4F48-A4FD-39F261D9B3F3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EF20-3834-426D-BB44-B6CD25350679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0BEB16-AE1E-43F1-B373-AB556AD2F605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4846E-5826-43BA-84FF-D65059F7FD14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4EF-7A66-4351-AE9F-06D95256692B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DB1-8602-4211-847A-65CE9D98CDC1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17C85A-7DCE-4EBE-8D49-8E7DF0FDB3DF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4032-DB2B-4B50-969F-9D0D2BF2B463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D66AC-4531-4EB5-9094-369D1B369C3E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0CA7B9-7E48-46C9-A790-E72AEDB9D6D1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F3203-FB3F-4CDF-8288-E2F26CEEF5ED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462464" cy="1371600"/>
          </a:xfrm>
        </p:spPr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/>
              <a:t>Maio </a:t>
            </a:r>
            <a:r>
              <a:rPr lang="pt-BR" dirty="0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Comandos DDL: ALTER e DROP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DDL</a:t>
            </a:r>
          </a:p>
          <a:p>
            <a:endParaRPr lang="en-US" sz="2800" dirty="0"/>
          </a:p>
          <a:p>
            <a:r>
              <a:rPr lang="en-US" sz="2800" dirty="0"/>
              <a:t>Data Definition Language (DDL) </a:t>
            </a:r>
            <a:r>
              <a:rPr lang="en-US" sz="2800" dirty="0" err="1"/>
              <a:t>utilizada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a </a:t>
            </a:r>
            <a:r>
              <a:rPr lang="en-US" sz="2800" dirty="0" err="1"/>
              <a:t>estrutura</a:t>
            </a:r>
            <a:r>
              <a:rPr lang="en-US" sz="2800" dirty="0"/>
              <a:t> do </a:t>
            </a:r>
            <a:r>
              <a:rPr lang="en-US" sz="2800" dirty="0" err="1"/>
              <a:t>banco</a:t>
            </a:r>
            <a:r>
              <a:rPr lang="en-US" sz="2800" dirty="0"/>
              <a:t> de dados:</a:t>
            </a:r>
          </a:p>
          <a:p>
            <a:r>
              <a:rPr lang="en-US" sz="2800" dirty="0"/>
              <a:t>CREATE – </a:t>
            </a:r>
            <a:r>
              <a:rPr lang="en-US" sz="2800" dirty="0" err="1"/>
              <a:t>já</a:t>
            </a:r>
            <a:r>
              <a:rPr lang="en-US" sz="2800" dirty="0"/>
              <a:t> visto;</a:t>
            </a:r>
          </a:p>
          <a:p>
            <a:r>
              <a:rPr lang="en-US" sz="2800" dirty="0"/>
              <a:t>ALTER – </a:t>
            </a:r>
            <a:r>
              <a:rPr lang="en-US" sz="2800" dirty="0" err="1"/>
              <a:t>altera</a:t>
            </a:r>
            <a:r>
              <a:rPr lang="en-US" sz="2800" dirty="0"/>
              <a:t> a </a:t>
            </a:r>
            <a:r>
              <a:rPr lang="en-US" sz="2800" dirty="0" err="1"/>
              <a:t>estrutura</a:t>
            </a:r>
            <a:r>
              <a:rPr lang="en-US" sz="2800" dirty="0"/>
              <a:t> de </a:t>
            </a:r>
            <a:r>
              <a:rPr lang="en-US" sz="2800" dirty="0" err="1"/>
              <a:t>objetos</a:t>
            </a:r>
            <a:r>
              <a:rPr lang="en-US" sz="2800" dirty="0"/>
              <a:t> no </a:t>
            </a:r>
            <a:r>
              <a:rPr lang="en-US" sz="2800" dirty="0" err="1"/>
              <a:t>banco</a:t>
            </a:r>
            <a:r>
              <a:rPr lang="en-US" sz="2800" dirty="0"/>
              <a:t> de dados;</a:t>
            </a:r>
          </a:p>
          <a:p>
            <a:r>
              <a:rPr lang="en-US" sz="2800" dirty="0"/>
              <a:t>DROP – </a:t>
            </a:r>
            <a:r>
              <a:rPr lang="en-US" sz="2800" dirty="0" err="1"/>
              <a:t>deleta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do </a:t>
            </a:r>
            <a:r>
              <a:rPr lang="en-US" sz="2800" dirty="0" err="1"/>
              <a:t>banco</a:t>
            </a:r>
            <a:r>
              <a:rPr lang="en-US" sz="2800" dirty="0"/>
              <a:t> de dados;</a:t>
            </a:r>
          </a:p>
          <a:p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ALTER TABLE</a:t>
            </a:r>
          </a:p>
          <a:p>
            <a:r>
              <a:rPr lang="en-US" sz="2800" dirty="0" err="1"/>
              <a:t>Sintaxe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ALTER TABLE &lt;</a:t>
            </a:r>
            <a:r>
              <a:rPr lang="en-US" sz="2800" dirty="0" err="1"/>
              <a:t>nome_da_table</a:t>
            </a:r>
            <a:r>
              <a:rPr lang="en-US" sz="2800" dirty="0"/>
              <a:t>&gt; </a:t>
            </a:r>
          </a:p>
          <a:p>
            <a:pPr>
              <a:buNone/>
            </a:pPr>
            <a:r>
              <a:rPr lang="en-US" sz="2800" dirty="0"/>
              <a:t>ADD COLUMN </a:t>
            </a:r>
            <a:r>
              <a:rPr lang="en-US" sz="2800" dirty="0" err="1"/>
              <a:t>Nome_coluna</a:t>
            </a:r>
            <a:r>
              <a:rPr lang="en-US" sz="2800" dirty="0"/>
              <a:t> </a:t>
            </a:r>
            <a:r>
              <a:rPr lang="en-US" sz="2800" dirty="0" err="1"/>
              <a:t>tipo_de_dado</a:t>
            </a:r>
            <a:r>
              <a:rPr lang="en-US" sz="2800" dirty="0"/>
              <a:t> [NULL|NOT NULL] [DEFAULT];</a:t>
            </a:r>
          </a:p>
          <a:p>
            <a:pPr>
              <a:buNone/>
            </a:pPr>
            <a:r>
              <a:rPr lang="en-US" sz="2800" dirty="0"/>
              <a:t>…</a:t>
            </a:r>
          </a:p>
          <a:p>
            <a:pPr>
              <a:buNone/>
            </a:pPr>
            <a:r>
              <a:rPr lang="en-US" sz="2800" dirty="0"/>
              <a:t>ADD CONSTRAINT &lt;</a:t>
            </a:r>
            <a:r>
              <a:rPr lang="en-US" sz="2800" dirty="0" err="1"/>
              <a:t>nome</a:t>
            </a:r>
            <a:r>
              <a:rPr lang="en-US" sz="2800" dirty="0"/>
              <a:t>&gt; &lt;PRIMARY KEY|FOREIGN KEY …|UNIQUE&gt;;</a:t>
            </a:r>
          </a:p>
          <a:p>
            <a:pPr>
              <a:buNone/>
            </a:pPr>
            <a:r>
              <a:rPr lang="en-US" sz="2800" dirty="0"/>
              <a:t>…</a:t>
            </a:r>
          </a:p>
          <a:p>
            <a:pPr>
              <a:buNone/>
            </a:pPr>
            <a:r>
              <a:rPr lang="en-US" sz="2800" dirty="0"/>
              <a:t>MODIFY COLUMN &lt;</a:t>
            </a:r>
            <a:r>
              <a:rPr lang="en-US" sz="2800" dirty="0" err="1"/>
              <a:t>nome_da_coluna</a:t>
            </a:r>
            <a:r>
              <a:rPr lang="en-US" sz="2800" dirty="0"/>
              <a:t>&gt; </a:t>
            </a:r>
            <a:r>
              <a:rPr lang="en-US" sz="2800" dirty="0" err="1"/>
              <a:t>tipo_de_dado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…</a:t>
            </a:r>
          </a:p>
          <a:p>
            <a:pPr>
              <a:buNone/>
            </a:pPr>
            <a:r>
              <a:rPr lang="en-US" sz="2800" dirty="0"/>
              <a:t>DROP COLUMN &lt;</a:t>
            </a:r>
            <a:r>
              <a:rPr lang="en-US" sz="2800" dirty="0" err="1"/>
              <a:t>nome_da_coluna</a:t>
            </a:r>
            <a:r>
              <a:rPr lang="en-US" sz="2800" dirty="0"/>
              <a:t>&gt;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167A-98D1-430F-B8FB-268D4FF4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BA24E-A077-491B-9461-6764389BE3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DROP TABLE</a:t>
            </a:r>
          </a:p>
          <a:p>
            <a:r>
              <a:rPr lang="pt-BR" dirty="0"/>
              <a:t>Sintaxe</a:t>
            </a:r>
          </a:p>
          <a:p>
            <a:r>
              <a:rPr lang="pt-BR" dirty="0"/>
              <a:t>DROP TABLE &lt;</a:t>
            </a:r>
            <a:r>
              <a:rPr lang="pt-BR" dirty="0" err="1"/>
              <a:t>nome_da_tabela</a:t>
            </a:r>
            <a:r>
              <a:rPr lang="pt-BR" dirty="0"/>
              <a:t>&gt;;</a:t>
            </a:r>
          </a:p>
          <a:p>
            <a:r>
              <a:rPr lang="pt-BR" dirty="0"/>
              <a:t>DROP INDEX &lt;</a:t>
            </a:r>
            <a:r>
              <a:rPr lang="pt-BR" dirty="0" err="1"/>
              <a:t>nome_do_índice</a:t>
            </a:r>
            <a:r>
              <a:rPr lang="pt-BR" dirty="0"/>
              <a:t>&gt; ON &lt;</a:t>
            </a:r>
            <a:r>
              <a:rPr lang="pt-BR" dirty="0" err="1"/>
              <a:t>nome_da_tabela</a:t>
            </a:r>
            <a:r>
              <a:rPr lang="pt-BR" dirty="0"/>
              <a:t>&gt;;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472837-B83C-49E1-8AA1-AEF645094B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0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1071</TotalTime>
  <Words>179</Words>
  <Application>Microsoft Office PowerPoint</Application>
  <PresentationFormat>Apresentação na tela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Century Schoolbook</vt:lpstr>
      <vt:lpstr>Wingdings</vt:lpstr>
      <vt:lpstr>Wingdings 2</vt:lpstr>
      <vt:lpstr>Balcão Envidraçado</vt:lpstr>
      <vt:lpstr>Modelagem de Banco de Dados</vt:lpstr>
      <vt:lpstr>Objetivos</vt:lpstr>
      <vt:lpstr>Linguagem SQL</vt:lpstr>
      <vt:lpstr>Linguagem SQL</vt:lpstr>
      <vt:lpstr>Linguagem SQL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228</cp:revision>
  <dcterms:created xsi:type="dcterms:W3CDTF">2012-03-03T01:35:33Z</dcterms:created>
  <dcterms:modified xsi:type="dcterms:W3CDTF">2024-05-02T18:08:53Z</dcterms:modified>
</cp:coreProperties>
</file>