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B5021-C1E7-4B35-BA41-C1D96C18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F4C2F-23D6-48F5-81B7-340CA353D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B1E86-4266-4EBA-B68D-26E0C9CB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AF4E4-6CD6-4234-82F0-5076981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F1761-3092-4336-816B-9A022EBA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5347-D039-4A4B-B601-2B34549D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C68887-3FFB-4705-8067-99E01B82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0867F-8BD7-4EAC-97ED-F125900F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1E9BF-E195-43CB-9CB8-53EBE15D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E824D-0109-4362-9424-75BCEF8B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5BB909-C6D1-48D1-AD2F-196C86E3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16670C-B376-4067-9AB4-A19C80B90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CAFD8-F899-47CA-A966-ACEFCEBD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99229-C387-494E-9263-4EF25364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F62EC-50E1-4DD2-ACDB-A419E850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0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3BAF-8ADE-4521-BB4F-61CCF7F1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D22B3-0D9C-4EC1-B3A4-534A8707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A5030-33AB-4675-AFA8-51E233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80AE3-6155-4DEC-AA9F-66BB8552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41CFC-36B3-4D84-BD4F-FBCCCC9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5490-D0E8-4019-96F7-A937E480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308EA4-05A9-4881-BDB7-B8A98FBA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FB418-A617-4C0F-9E80-F9756722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1CE2F-8A43-4D4E-BFCD-5DDC7400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C9E69-79AF-4D12-B651-AF842254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F5985-15BB-4C31-A38F-B1A4F40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8233F-2588-4011-9BE8-2FB78DEC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1D18BD-E7A9-4924-867E-42259D04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0D045D-9F59-467E-AC5C-1D0D3C4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25EFE-3684-4D1C-85CC-BB275693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9793A-24DC-4620-9F58-9169BA7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9943E-57CE-4856-9111-F36C36BD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73251-B993-4261-83EB-33037321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7C0D77-D110-405C-88B3-AE646A3A6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E2974-DB93-43A9-AA5E-8BC2CABA7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58F07E-D70B-4F54-94AA-9B7A4AB29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3C3415-8D6F-43B0-A71E-214C00E5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D14C0D-0464-4B0C-A3A8-83A73BA4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5972C-A47B-462B-AB10-18F6CE1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7E39C-BF17-4970-B97A-EB587E6E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D6C809-4252-409F-A988-31F72142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E19AA9-7466-45D4-B949-4DCB2D71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64EC41-B442-45E3-A988-851B5191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A3220B-6352-41B4-9FAF-EB0E57B4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236D74-AF50-4BCF-A1B5-14A728B9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59245-361B-42B1-BE48-B95BDF9A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68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29B49-B666-4C4A-8AC9-0B0DA6B2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35BB2-2CBE-4F0D-82C2-788DBEF9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016E00-7522-4239-B2FB-2B15A15B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97F69C-F337-454D-8EBE-786A049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566FB-D5EE-4044-9267-ED5B96AF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040DB-C055-4122-B9EC-961B077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0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AD62-66DD-4F90-B8C2-C82EBD98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31FDAF-CE81-472F-92FD-CF86A2EB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5AAA0B-5F0F-4BFE-8677-AD85AEB2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10FAC-26C6-4A2C-8CD2-6AA6967D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7A0BE2-6470-463F-AA2A-BE21E9F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434DC-1E50-46B0-A288-7A705200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044536-BB60-4938-9B19-93526C15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46143-6C3F-44FB-81D7-A8EBEBBF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4293F-83E8-46BE-9D79-091E397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BEEC-AD7A-4EF4-9B21-AA26CF47641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DEB46-66BD-4A9A-8329-F9AAFBB4F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88BFB7-400C-4424-89B8-811226FF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6F98-90BF-4D52-979F-40174D833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BEA60-CA29-43D5-9674-2789AF05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pt-BR" dirty="0"/>
              <a:t>Vamos estruturar – mardem@univem.edu.br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F289BA-34B4-497C-B746-20666EA6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49263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Produto (descrever o produto);</a:t>
            </a:r>
          </a:p>
          <a:p>
            <a:r>
              <a:rPr lang="pt-BR" dirty="0"/>
              <a:t>Características do produto – Detalhar o produto, funcionamento, novidades e características importantes;</a:t>
            </a:r>
          </a:p>
          <a:p>
            <a:r>
              <a:rPr lang="pt-BR" dirty="0"/>
              <a:t>O que é o BMG </a:t>
            </a:r>
            <a:r>
              <a:rPr lang="pt-BR" dirty="0" err="1"/>
              <a:t>Canvas</a:t>
            </a:r>
            <a:r>
              <a:rPr lang="pt-BR" dirty="0"/>
              <a:t>, qual sua importância e sua finalidade?</a:t>
            </a:r>
          </a:p>
          <a:p>
            <a:r>
              <a:rPr lang="pt-BR" dirty="0"/>
              <a:t>Elabore em pequeno texto que represente o porque de aprendermos sobre o modelo BMG </a:t>
            </a:r>
            <a:r>
              <a:rPr lang="pt-BR" dirty="0" err="1"/>
              <a:t>Canvas</a:t>
            </a:r>
            <a:r>
              <a:rPr lang="pt-BR" dirty="0"/>
              <a:t> no curso de Tecnologia?</a:t>
            </a:r>
          </a:p>
          <a:p>
            <a:r>
              <a:rPr lang="pt-BR" dirty="0"/>
              <a:t>Segundo o modelo CANVAS – qual as proposições de valores </a:t>
            </a:r>
            <a:r>
              <a:rPr lang="pt-BR" dirty="0">
                <a:highlight>
                  <a:srgbClr val="FFFF00"/>
                </a:highlight>
              </a:rPr>
              <a:t>(Qual o valor que nós entregamos para o cliente? Quais os problemas dos nossos clientes que estamos ajudando a resolver? Quais as necessidades dos clientes que estamos satisfazendo? Que pacotes de produtos e serviços que estamos oferecendo para cada segmento de clientes? Quais os diferenciais?</a:t>
            </a:r>
          </a:p>
          <a:p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7657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Vamos estruturar – mardem@univem.edu.br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Vamos estruturar – mardem@univem.edu.br</dc:title>
  <dc:creator>Mardem</dc:creator>
  <cp:lastModifiedBy>Mardem</cp:lastModifiedBy>
  <cp:revision>1</cp:revision>
  <dcterms:created xsi:type="dcterms:W3CDTF">2024-04-02T00:20:34Z</dcterms:created>
  <dcterms:modified xsi:type="dcterms:W3CDTF">2024-04-02T00:20:53Z</dcterms:modified>
</cp:coreProperties>
</file>