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18D2B-CADD-419F-8B2F-007DD524A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1EC7E-3EDC-44C8-88AE-1F7A326FA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D1EA2-231F-4389-A7B0-132BDBD4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2D2-AD25-4099-B6B9-D0BC5B07EFFF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E875E-92A2-424B-9B08-61DCD3F2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2F1C9-DD75-4AD7-910F-C2A34647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11D2-DFEA-42DA-A6BF-1F9826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2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FB045-8423-40AE-A39C-EB762FEC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354D47-90D6-47E0-98D8-3B20E913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3F516-CDA8-4F08-98CF-BA2F0FDB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2D2-AD25-4099-B6B9-D0BC5B07EFFF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D5BA7-1D58-4E16-A6C1-04DEDB6F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F8105A-F4C6-4862-BFDD-E850BE3B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11D2-DFEA-42DA-A6BF-1F9826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6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DFCB56-731B-4A4F-97C5-9A7030ADF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E09A36-AB4D-4CE3-A12C-48746E24E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26DD21-D7BA-4F24-8C68-D7508A93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2D2-AD25-4099-B6B9-D0BC5B07EFFF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CC2A0-3DE1-4F47-AF28-1E129E8F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FCC96-841F-4D94-AFE4-453957B9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11D2-DFEA-42DA-A6BF-1F9826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6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BF328-7E2E-4D02-B027-610D8C63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B6F91-D8B4-4587-A479-C70B0F45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46F749-D3EB-4B9A-9CB6-C7A16305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2D2-AD25-4099-B6B9-D0BC5B07EFFF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C415E-DE91-4303-A2D8-A0557932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A2389C-6064-4163-8F5A-44539C36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11D2-DFEA-42DA-A6BF-1F9826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49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D7E65-1151-4DDC-B19E-785D866E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755ADD-28CE-415B-B54B-5298863A0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F38FB-8C30-4A73-8DFB-1501921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2D2-AD25-4099-B6B9-D0BC5B07EFFF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20E12B-7D69-43C3-998A-3B4791CA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C08C2-435C-488B-8775-53625E4B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11D2-DFEA-42DA-A6BF-1F9826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19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C1F34-FF06-4FEF-994D-843EE867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6C232-093C-43D8-BE69-348CB9671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D30E2D-AB11-4E24-8EE3-64D566E90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639EC-1C3A-4F14-B913-268BCEE1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2D2-AD25-4099-B6B9-D0BC5B07EFFF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EBA771-E544-47AE-AC7E-2C5ADA3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B782EE-F10B-4127-8A64-1029260D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11D2-DFEA-42DA-A6BF-1F9826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71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857E4-21DB-4C9C-AEE2-210425FB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177E77-6301-4A0A-B345-00457D77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40A34E-C6B8-4647-8D9A-821D11ED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F16B49-CCE7-473F-AC8C-DADE5F8FA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5053A3-D2A9-473E-91F8-FBFA68CC2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936142-7E72-4168-8EB2-2D1C4616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2D2-AD25-4099-B6B9-D0BC5B07EFFF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AEA77E-11A2-4B03-91A4-A68E981F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6DBB98-44AD-4235-BD80-DEB726C4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11D2-DFEA-42DA-A6BF-1F9826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53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21DE9-EAF4-4EAD-80D1-36875F63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A697F1-238D-4BCF-8715-2AB51BC0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2D2-AD25-4099-B6B9-D0BC5B07EFFF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1811E1-1B20-4DAF-AE1D-168A8A39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481667-DCC8-4A60-91B5-FB589A1D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11D2-DFEA-42DA-A6BF-1F9826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6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B3136B-2D21-4EBD-9D25-FB2F8BAE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2D2-AD25-4099-B6B9-D0BC5B07EFFF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4EC1C9-4E1F-414B-A884-769891BE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9FF459-6079-43DC-8530-C3A95CBD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11D2-DFEA-42DA-A6BF-1F9826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4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97EBF-B85A-4932-9F26-381CF462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C2787-2FCF-4C7D-83FD-2617C54F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30DA2-B15A-47D8-9CE1-CE5A209E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221449-CDE7-4BE8-BA82-51AF044D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2D2-AD25-4099-B6B9-D0BC5B07EFFF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0FB835-E2BB-430A-94E8-67F7AEEE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863C87-3EF9-4CF4-8A26-C681E2DE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11D2-DFEA-42DA-A6BF-1F9826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20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21E50-B404-4AF1-AA42-49F2B756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680C0A-FBDF-4AEC-8E2B-14A2AC228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2F1681-735F-43EA-905A-E8517C0C3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51B489-DC45-4CE4-88C3-DAF5F771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B2D2-AD25-4099-B6B9-D0BC5B07EFFF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4C9DA2-DDD2-4754-A905-D7EE8BF4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7B70E5-329B-47BD-95C9-8298D18E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11D2-DFEA-42DA-A6BF-1F9826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FD5ECF-C6AB-49AF-A9F3-90637C67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71F1AF-6679-46DE-8555-7850CFD05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B492F9-298E-44FD-BD1F-E02D68A86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B2D2-AD25-4099-B6B9-D0BC5B07EFFF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8D975D-5829-4A45-B5D6-45506482B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C4C1E0-F401-46CB-8A42-3CFFC6CEA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11D2-DFEA-42DA-A6BF-1F9826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1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94C4A7F-EF30-417B-9E2F-117F66B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r>
              <a:rPr lang="pt-BR" b="1" dirty="0"/>
              <a:t>Análise de Mercado e Cenários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7D846F3-CBEF-4978-97C4-9F8D4DA4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1"/>
            <a:ext cx="10515600" cy="4724681"/>
          </a:xfrm>
        </p:spPr>
        <p:txBody>
          <a:bodyPr/>
          <a:lstStyle/>
          <a:p>
            <a:r>
              <a:rPr lang="pt-BR" dirty="0"/>
              <a:t>O que você entende por análise de cenários?</a:t>
            </a:r>
          </a:p>
          <a:p>
            <a:r>
              <a:rPr lang="pt-BR" dirty="0"/>
              <a:t>Explique as  forças de Porter como ferramenta de análise de cenários.</a:t>
            </a:r>
          </a:p>
          <a:p>
            <a:r>
              <a:rPr lang="pt-BR" dirty="0"/>
              <a:t>Explique a análise SWOT e porque ela é considerada uma ferramenta de estudo e análise de mercado e cenários.</a:t>
            </a:r>
          </a:p>
          <a:p>
            <a:r>
              <a:rPr lang="pt-BR" dirty="0"/>
              <a:t>O que é segmentação de mercado?</a:t>
            </a:r>
          </a:p>
          <a:p>
            <a:r>
              <a:rPr lang="pt-BR" dirty="0"/>
              <a:t>Quais os tipos mais comuns e como segmentar o mercado?</a:t>
            </a:r>
          </a:p>
          <a:p>
            <a:r>
              <a:rPr lang="pt-BR" dirty="0"/>
              <a:t>Como posicionar estrategicamente uma empresa no segmento de mercado escolhido?</a:t>
            </a:r>
          </a:p>
          <a:p>
            <a:r>
              <a:rPr lang="pt-BR" dirty="0"/>
              <a:t>Qual o melhor segmento de mercado para a sua ideia inovadora?</a:t>
            </a:r>
          </a:p>
        </p:txBody>
      </p:sp>
    </p:spTree>
    <p:extLst>
      <p:ext uri="{BB962C8B-B14F-4D97-AF65-F5344CB8AC3E}">
        <p14:creationId xmlns:p14="http://schemas.microsoft.com/office/powerpoint/2010/main" val="3824574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Análise de Mercado e Cenários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Mercado e Cenários</dc:title>
  <dc:creator>Mardem</dc:creator>
  <cp:lastModifiedBy>Mardem</cp:lastModifiedBy>
  <cp:revision>1</cp:revision>
  <dcterms:created xsi:type="dcterms:W3CDTF">2024-04-16T00:10:40Z</dcterms:created>
  <dcterms:modified xsi:type="dcterms:W3CDTF">2024-04-16T00:11:33Z</dcterms:modified>
</cp:coreProperties>
</file>