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Samu</a:t>
            </a:r>
            <a:r>
              <a:rPr lang="en-US" spc="0" dirty="0">
                <a:solidFill>
                  <a:schemeClr val="accent1">
                    <a:lumMod val="20000"/>
                    <a:lumOff val="80000"/>
                  </a:schemeClr>
                </a:solidFill>
              </a:rPr>
              <a:t> B.J</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883528"/>
            <a:ext cx="4774162" cy="385605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55781" y="1911469"/>
            <a:ext cx="4817930"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101</TotalTime>
  <Words>695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SAMU B.J</cp:lastModifiedBy>
  <cp:revision>30</cp:revision>
  <dcterms:created xsi:type="dcterms:W3CDTF">2024-04-03T15:09:03Z</dcterms:created>
  <dcterms:modified xsi:type="dcterms:W3CDTF">2024-04-04T04:32:32Z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