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F1F131-3131-41D1-B161-41A101616111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360" y="1986840"/>
            <a:ext cx="9071640" cy="312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SOEN691D – Readings Pros and Cons – 15/11/2013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Samuel M. Donadelli ID: 1959255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 sz="2500"/>
              <a:t>Why Free Software Is More Important Now Than Ever Before Author: Richard Stallman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868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just">
              <a:buSzPct val="45000"/>
              <a:buFont typeface="StarSymbol"/>
              <a:buChar char=""/>
            </a:pPr>
            <a:r>
              <a:rPr lang="en-CA" sz="2000" u="sng"/>
              <a:t>PROS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CA" sz="2000"/>
              <a:t>The code is free.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CA" sz="2000"/>
              <a:t>Can be changed by its users and redistributed.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CA" sz="2000"/>
              <a:t>It fights for the freedom of choice instead of opression.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CA" sz="2000"/>
              <a:t>The users coded it so there will be no spywares in your computer.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CA" sz="2000"/>
              <a:t>Schools must adopt the Open Source Software ideal because if one student has a OSS software and want to share or change it with other students this is legally allowed.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 u="sng"/>
              <a:t>CONS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Most part of users has limitations in english and in the programming language of that particular software.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Very few people uses open source software, they rather use proprietary softwares. E.g: Windows OS versus Linux OS, Microsoft Office versus Open Office.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Suposedely if more people knew they have being spied in they everyday tasks, they would change their opinion about OSS use.  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 sz="2500"/>
              <a:t>Why Free Software Is More Important Now Than Ever Before Author: Richard Stallman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16000" y="301320"/>
            <a:ext cx="9576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 sz="2300"/>
              <a:t>Use of Relative Code Churn Measures to Predict System Defect Density Author: Nachiappan Nagappan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360" y="176940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 sz="2000" u="sng"/>
              <a:t>PROS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It is trivial to gather differences of files using version control systems.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The purposed model to predict defects using sets of churn measures is aplicable for a wide range of software sizes.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 sz="2000" u="sng"/>
              <a:t>CONS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If the software is already a legacy system not many changes will be done. Hence the predictor will be useless.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CA" sz="2000"/>
              <a:t>When a company has its own customized version control system if this can not calculate the diff between new files and older files the predictor will be innefective. 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216000" y="301320"/>
            <a:ext cx="9576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 sz="2300"/>
              <a:t>Use of Relative Code Churn Measures to Predict System Defect Density Author: Nachiappan Nagappan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