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19/11/20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eps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noise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Enviroment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Involvement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Relationship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Worklife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Below</a:t>
                      </a:r>
                      <a:r>
                        <a:rPr lang="it-IT" dirty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Bachelor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Doctor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Scientist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Laboratory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Technician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Healtcare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HourlyRate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DailyRate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PercentSalaryHike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MonthlyIncomeTransf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Missing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Values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NumCompanies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Worked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TotalWorking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YearsIn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CurrentRole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YearsSince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LastPromotion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YearsWith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CurrManager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Outliers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Thresholds</a:t>
                      </a:r>
                      <a:endParaRPr lang="it-IT" b="1" dirty="0"/>
                    </a:p>
                    <a:p>
                      <a:pPr algn="ctr"/>
                      <a:r>
                        <a:rPr lang="it-IT" sz="1400" b="1" dirty="0"/>
                        <a:t>Q1-1.5*IQR, </a:t>
                      </a:r>
                    </a:p>
                    <a:p>
                      <a:pPr algn="ctr"/>
                      <a:r>
                        <a:rPr lang="it-IT" sz="1400" b="1" dirty="0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[-3343.875,</a:t>
                      </a:r>
                    </a:p>
                    <a:p>
                      <a:pPr algn="ctr"/>
                      <a:r>
                        <a:rPr lang="it-IT" dirty="0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9001069" y="375259"/>
            <a:ext cx="3622545" cy="5061037"/>
          </a:xfrm>
          <a:prstGeom prst="rect">
            <a:avLst/>
          </a:prstGeom>
        </p:spPr>
      </p:pic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FF89F53-35C4-C34E-8EF8-F896BB01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47655"/>
              </p:ext>
            </p:extLst>
          </p:nvPr>
        </p:nvGraphicFramePr>
        <p:xfrm>
          <a:off x="66807" y="758347"/>
          <a:ext cx="12556807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12490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68044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622171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493393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909061911"/>
                    </a:ext>
                  </a:extLst>
                </a:gridCol>
                <a:gridCol w="1547241">
                  <a:extLst>
                    <a:ext uri="{9D8B030D-6E8A-4147-A177-3AD203B41FA5}">
                      <a16:colId xmlns:a16="http://schemas.microsoft.com/office/drawing/2014/main" val="3553772906"/>
                    </a:ext>
                  </a:extLst>
                </a:gridCol>
                <a:gridCol w="1292924">
                  <a:extLst>
                    <a:ext uri="{9D8B030D-6E8A-4147-A177-3AD203B41FA5}">
                      <a16:colId xmlns:a16="http://schemas.microsoft.com/office/drawing/2014/main" val="24801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YearsAt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YearsIn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CurrentRole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YearsSince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LastPromotion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YearsWithCurr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TotalWorking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Years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NumCompanies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Worked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TrainingTimes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LastYear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FromHome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2.4912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t="49760" r="-2955" b="869"/>
          <a:stretch/>
        </p:blipFill>
        <p:spPr>
          <a:xfrm>
            <a:off x="8793067" y="915868"/>
            <a:ext cx="3732813" cy="2382866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A9EEE22-26D0-B344-82DD-A81DE469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779747"/>
            <a:ext cx="8567803" cy="256909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702E64-0E2B-F748-A7EA-25C954CB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823660" y="4142983"/>
            <a:ext cx="3286515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CCB206-CEDB-614D-BF9C-1191EBDB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146300"/>
            <a:ext cx="9664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512</Words>
  <Application>Microsoft Macintosh PowerPoint</Application>
  <PresentationFormat>Widescreen</PresentationFormat>
  <Paragraphs>385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19</cp:revision>
  <dcterms:created xsi:type="dcterms:W3CDTF">2020-11-18T23:04:30Z</dcterms:created>
  <dcterms:modified xsi:type="dcterms:W3CDTF">2020-11-19T15:43:14Z</dcterms:modified>
</cp:coreProperties>
</file>