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69" r:id="rId10"/>
    <p:sldId id="268" r:id="rId11"/>
    <p:sldId id="271" r:id="rId12"/>
    <p:sldId id="267" r:id="rId13"/>
    <p:sldId id="266" r:id="rId14"/>
    <p:sldId id="265" r:id="rId15"/>
    <p:sldId id="263" r:id="rId16"/>
    <p:sldId id="264" r:id="rId17"/>
    <p:sldId id="273" r:id="rId18"/>
    <p:sldId id="277" r:id="rId19"/>
    <p:sldId id="281" r:id="rId20"/>
    <p:sldId id="274" r:id="rId21"/>
    <p:sldId id="276" r:id="rId22"/>
    <p:sldId id="275" r:id="rId23"/>
    <p:sldId id="284" r:id="rId24"/>
    <p:sldId id="280" r:id="rId25"/>
    <p:sldId id="283" r:id="rId26"/>
    <p:sldId id="282" r:id="rId27"/>
    <p:sldId id="279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3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49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26 137 24575,'13'32'0,"3"2"0,-7-12 0,5 12 0,4-12 0,1 8 0,2-5 0,-1-6 0,-10-4 0,0-9 0,-8-3 0,7 6 0,15 21 0,9 21 0,13 10 0,-2 0 0,-7-14 0,-12-18 0,-8-12 0,-13-15 0,-23-31 0,2 4 0,-24-34 0,1-6 0,-16-13 0,24 22 0,-1-1 0,0 4 0,1 1 0,6 3 0,2 2 0,-14-24 0,22 41 0,7 16 0,10 15 0,24 27 0,-5-3 0,23 24 0,-13-7 0,4-2 0,-2 5 0,-1-8 0,-6-13 0,-8-7 0,-9-17 0,-21-24 0,2 5 0,-20-26 0,11 13 0,-2 7 0,12 7 0,4 13 0,4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57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24575,'42'0'0,"-7"1"0,-17-1 0,-7 0 0,-4 0 0,8-1 0,-6 1 0,9 0 0,-11 0 0,5 1 0,0 0 0,8 0 0,-1-1 0,1 0 0,-3 0 0,-1 0 0,-2 2 0,-2-2 0,-4 2 0,1-2 0,2 0 0,6 0 0,5 0 0,-1 0 0,1 0 0,-9 0 0,-1 0 0,-5 0 0,1 0 0,2 0 0,-1 0 0,1 0 0,0-2 0,-2 2 0,3-2 0,0 2 0,0 0 0,1 0 0,-4 2 0,2-1 0,1 1 0,6 1 0,-4-2 0,5 1 0,-11-2 0,2 0 0,0 0 0,-3 0 0,9 0 0,-5-2 0,-1 2 0,2-2 0,-4 2 0,3 0 0,2 0 0,-5 0 0,4 0 0,-2-3 0,-2 2 0,-13 19 0,2-8 0,-12 16 0,14-15 0,-1-2 0,2-1 0,-3 1 0,3 0 0,-2 2 0,17-6 0,-9-1 0,12-5 0,-10 0 0,-2 0 0,9 0 0,-6 1 0,3 0 0,-2-2 0,-3 1 0,13-3 0,-12 2 0,6 0 0,-5-4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1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5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6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8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 17 24575,'11'33'0,"-3"-9"0,-6-10 0,-1-10 0,9-35 0,-5 18 0,6-23 0,-10 31 0,0-1 0,-3 28 0,1-17 0,-3 21 0,-3-21 0,3 0 0,-11 8 0,5 1 0,-5 1 0,4-1 0,5-7 0,-1-4 0,3 6 0,-2 2 0,2 3 0,0-5 0,2 16 0,-1-1 0,0 26 0,1-12 0,2-9 0,-1-17 0,-1-11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1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4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8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5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 23 24575,'-30'3'0,"7"0"0,13-2 0,-1 1 0,5 0 0,-6 0 0,38-1 0,-21 0 0,29 0 0,-26-1 0,5-2 0,1 2 0,3-4 0,-3 2 0,1 0 0,-8 0 0,3 2 0,-2 0 0,5 0 0,4-1 0,-3 0 0,-1-1 0,-8 1 0,7-1 0,-2-7 0,1 6 0,-2-5 0,-33 16 0,18-7 0,-22 8 0,19-7 0,5 1 0,-9 2 0,7 0 0,-3 0 0,-1-1 0,3 1 0,-5-2 0,5 0 0,-1 0 0,-1-2 0,-3-3 0,-2 1 0,-5-5 0,7 3 0,0-1 0,5 1 0,-1 3 0,-1-3 0,27 18 0,-16-11 0,24 14 0,-11 3 0,8 14 0,13 10 0,1 2 0,-14-19 0,-8-9 0,-11-15 0,4-7 0,3 0 0,3-3 0,1 4 0,-6-1 0,0 3 0,9-11 0,1 5 0,2-5 0,-4 6 0,-12 1 0,-1 0 0,3-4 0,2 2 0,0-2 0,-2 2 0,-1 0 0,-1-3 0,-2 2 0,2-2 0,-2-2 0,1 4 0,-2-4 0,-1 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9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24575,'7'35'0,"0"-5"0,-4-2 0,0-9 0,-1-4 0,0-5 0,12-27 0,-9 10 0,8-23 0,-11 16 0,-1 1 0,0 4 0,-5 33 0,2-14 0,-2 19 0,6-24 0,12-3 0,-5 0 0,5 1 0,-6-1 0,-1 2 0,1 3 0,2 0 0,-3 2 0,1-3 0,-3 1 0,4 2 0,1 9 0,2-5 0,-5 1 0,-2-10 0,-13-28 0,5 9 0,-9-22 0,6 21 0,2 7 0,18 32 0,-5-11 0,13 21 0,-10-32 0,2-1 0,5-15 0,-5 8 0,-2-7 0,-7 7 0,-3 2 0,4-6 0,4 24 0,-3-16 0,5 16 0,-3-17 0,1-3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47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518 128 24575,'-15'38'0,"-5"3"0,-1-1 0,-14 22 0,4-2 0,-3 21 0,10-15 0,8-19 0,7-21 0,12-29 0,12-26 0,4 3 0,8-11 0,-5 4 0,-6 7 0,-4-19 0,-7 7 0,-3 5 0,-3 12 0,-12 28 0,-5 9 0,-8 8 0,7-2 0,8-11 0,7-14 0,4-19 0,0-6 0,2-6 0,1-11 0,0-14 0,-1-11 0,-2 4 0,0 31 0,0 19 0,-6 53 0,0-17 0,-8 38 0,3-8 0,0 12 0,4 2 0,5-20 0,2-19 0,1-17 0,-17-15 0,12 5 0,-13-7 0,8 18 0,4-6 0,-5 6 0,-2-6 0,8-1 0,-10 3 0,6-5 0,-6 2 0,-9 2 0,-13 2 0,1 8 0,-2-4 0,19 1 0,7-7 0,5-1 0,-1-1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6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4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1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2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78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762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73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24/12/20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49.xml"/><Relationship Id="rId26" Type="http://schemas.openxmlformats.org/officeDocument/2006/relationships/customXml" Target="../ink/ink55.xml"/><Relationship Id="rId39" Type="http://schemas.openxmlformats.org/officeDocument/2006/relationships/customXml" Target="../ink/ink68.xml"/><Relationship Id="rId21" Type="http://schemas.openxmlformats.org/officeDocument/2006/relationships/image" Target="../media/image23.png"/><Relationship Id="rId34" Type="http://schemas.openxmlformats.org/officeDocument/2006/relationships/customXml" Target="../ink/ink63.xml"/><Relationship Id="rId7" Type="http://schemas.openxmlformats.org/officeDocument/2006/relationships/customXml" Target="../ink/ink41.xml"/><Relationship Id="rId2" Type="http://schemas.openxmlformats.org/officeDocument/2006/relationships/image" Target="../media/image17.png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customXml" Target="../ink/ink58.xml"/><Relationship Id="rId41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customXml" Target="../ink/ink53.xml"/><Relationship Id="rId32" Type="http://schemas.openxmlformats.org/officeDocument/2006/relationships/customXml" Target="../ink/ink61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5" Type="http://schemas.openxmlformats.org/officeDocument/2006/relationships/customXml" Target="../ink/ink40.xml"/><Relationship Id="rId15" Type="http://schemas.openxmlformats.org/officeDocument/2006/relationships/customXml" Target="../ink/ink47.xml"/><Relationship Id="rId23" Type="http://schemas.openxmlformats.org/officeDocument/2006/relationships/customXml" Target="../ink/ink52.xml"/><Relationship Id="rId28" Type="http://schemas.openxmlformats.org/officeDocument/2006/relationships/customXml" Target="../ink/ink57.xml"/><Relationship Id="rId36" Type="http://schemas.openxmlformats.org/officeDocument/2006/relationships/customXml" Target="../ink/ink65.xml"/><Relationship Id="rId10" Type="http://schemas.openxmlformats.org/officeDocument/2006/relationships/customXml" Target="../ink/ink43.xml"/><Relationship Id="rId19" Type="http://schemas.openxmlformats.org/officeDocument/2006/relationships/image" Target="../media/image22.png"/><Relationship Id="rId31" Type="http://schemas.openxmlformats.org/officeDocument/2006/relationships/customXml" Target="../ink/ink60.xml"/><Relationship Id="rId4" Type="http://schemas.openxmlformats.org/officeDocument/2006/relationships/image" Target="../media/image170.png"/><Relationship Id="rId9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customXml" Target="../ink/ink51.xml"/><Relationship Id="rId27" Type="http://schemas.openxmlformats.org/officeDocument/2006/relationships/customXml" Target="../ink/ink56.xml"/><Relationship Id="rId30" Type="http://schemas.openxmlformats.org/officeDocument/2006/relationships/customXml" Target="../ink/ink59.xml"/><Relationship Id="rId35" Type="http://schemas.openxmlformats.org/officeDocument/2006/relationships/customXml" Target="../ink/ink64.xml"/><Relationship Id="rId8" Type="http://schemas.openxmlformats.org/officeDocument/2006/relationships/image" Target="../media/image19.png"/><Relationship Id="rId3" Type="http://schemas.openxmlformats.org/officeDocument/2006/relationships/customXml" Target="../ink/ink39.xml"/><Relationship Id="rId12" Type="http://schemas.openxmlformats.org/officeDocument/2006/relationships/image" Target="../media/image20.png"/><Relationship Id="rId17" Type="http://schemas.openxmlformats.org/officeDocument/2006/relationships/image" Target="../media/image21.png"/><Relationship Id="rId25" Type="http://schemas.openxmlformats.org/officeDocument/2006/relationships/customXml" Target="../ink/ink54.xml"/><Relationship Id="rId33" Type="http://schemas.openxmlformats.org/officeDocument/2006/relationships/customXml" Target="../ink/ink62.xml"/><Relationship Id="rId38" Type="http://schemas.openxmlformats.org/officeDocument/2006/relationships/customXml" Target="../ink/ink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noise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value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Enviroment</a:t>
                      </a:r>
                    </a:p>
                    <a:p>
                      <a:pPr algn="ctr"/>
                      <a:r>
                        <a:rPr lang="it-IT" dirty="0"/>
                        <a:t>Satisfaction(%)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/>
                        <a:t>Involvement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/>
                        <a:t>Satisfaction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Performance</a:t>
                      </a:r>
                    </a:p>
                    <a:p>
                      <a:pPr algn="ctr"/>
                      <a:r>
                        <a:rPr lang="it-IT" dirty="0"/>
                        <a:t>Rating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Relationship</a:t>
                      </a:r>
                    </a:p>
                    <a:p>
                      <a:pPr algn="ctr"/>
                      <a:r>
                        <a:rPr lang="it-IT" dirty="0"/>
                        <a:t>Satisfaction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Worklife</a:t>
                      </a:r>
                    </a:p>
                    <a:p>
                      <a:pPr algn="ctr"/>
                      <a:r>
                        <a:rPr lang="it-IT" dirty="0"/>
                        <a:t>Balance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4" y="3720659"/>
            <a:ext cx="3690841" cy="2648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A4D1AE-66A4-2D49-B3C2-56725BBB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97" y="3053255"/>
            <a:ext cx="3690841" cy="38438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90" y="-21018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47" y="-21020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34" y="3489441"/>
            <a:ext cx="3690841" cy="26486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96" y="3520973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00" y="273263"/>
            <a:ext cx="3750475" cy="27011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C5D420-7990-3242-9417-8E501F0D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927" y="273264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E7D2C4F-35EA-9147-B93B-1E3EF35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6" r="39270" b="16480"/>
          <a:stretch/>
        </p:blipFill>
        <p:spPr>
          <a:xfrm>
            <a:off x="115614" y="0"/>
            <a:ext cx="7157545" cy="335280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2735B48-8493-F945-9EAA-8AF4A46F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2"/>
          <a:stretch/>
        </p:blipFill>
        <p:spPr>
          <a:xfrm>
            <a:off x="7967217" y="0"/>
            <a:ext cx="4224783" cy="46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26582A1-4FC0-9A4D-A8B0-A3DAC779A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 r="48570" b="13361"/>
          <a:stretch/>
        </p:blipFill>
        <p:spPr>
          <a:xfrm>
            <a:off x="0" y="420413"/>
            <a:ext cx="8218224" cy="21631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6B1AA77-5700-3345-B114-5B901950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52"/>
          <a:stretch/>
        </p:blipFill>
        <p:spPr>
          <a:xfrm>
            <a:off x="8294227" y="0"/>
            <a:ext cx="9010675" cy="32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8B42D70-985A-5241-A3E1-1AA665BAD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0" r="72563" b="36580"/>
          <a:stretch/>
        </p:blipFill>
        <p:spPr>
          <a:xfrm>
            <a:off x="0" y="893379"/>
            <a:ext cx="3478924" cy="20705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9F23A19-10EC-0E45-B683-4A1D0B74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8"/>
          <a:stretch/>
        </p:blipFill>
        <p:spPr>
          <a:xfrm>
            <a:off x="3620518" y="199694"/>
            <a:ext cx="8791830" cy="40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DD5C76B-532B-E54C-8F69-429672F1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6" t="13378"/>
          <a:stretch/>
        </p:blipFill>
        <p:spPr>
          <a:xfrm>
            <a:off x="7540669" y="141244"/>
            <a:ext cx="4722312" cy="3099866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9481077-B28B-244C-80E6-8EA725AF2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78"/>
          <a:stretch/>
        </p:blipFill>
        <p:spPr>
          <a:xfrm>
            <a:off x="-200417" y="339159"/>
            <a:ext cx="7540669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3887"/>
              </p:ext>
            </p:extLst>
          </p:nvPr>
        </p:nvGraphicFramePr>
        <p:xfrm>
          <a:off x="998483" y="704193"/>
          <a:ext cx="7791012" cy="19791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950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39890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54274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Clustering Technique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Clustering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Silhouette</a:t>
                      </a:r>
                    </a:p>
                    <a:p>
                      <a:pPr algn="ctr"/>
                      <a:r>
                        <a:rPr lang="it-IT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Number of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Distance 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0.6489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euclidean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0.5859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euclidean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Hierarchical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0.5094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euclidean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7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60991"/>
              </p:ext>
            </p:extLst>
          </p:nvPr>
        </p:nvGraphicFramePr>
        <p:xfrm>
          <a:off x="425667" y="262756"/>
          <a:ext cx="4011683" cy="18613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625368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ODT</a:t>
                      </a:r>
                    </a:p>
                    <a:p>
                      <a:pPr algn="ctr"/>
                      <a:r>
                        <a:rPr lang="it-IT" sz="160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82520">
                <a:tc rowSpan="3"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825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234</a:t>
                      </a:r>
                    </a:p>
                    <a:p>
                      <a:pPr algn="ctr"/>
                      <a:r>
                        <a:rPr lang="it-IT" sz="110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15</a:t>
                      </a:r>
                    </a:p>
                    <a:p>
                      <a:pPr algn="ctr"/>
                      <a:r>
                        <a:rPr lang="it-IT" sz="110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3825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29</a:t>
                      </a:r>
                    </a:p>
                    <a:p>
                      <a:pPr algn="ctr"/>
                      <a:r>
                        <a:rPr lang="it-IT" sz="110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16</a:t>
                      </a:r>
                    </a:p>
                    <a:p>
                      <a:pPr algn="ctr"/>
                      <a:r>
                        <a:rPr lang="it-IT" sz="110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C0CD23D1-B677-6C4D-9A80-C8725229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1029"/>
              </p:ext>
            </p:extLst>
          </p:nvPr>
        </p:nvGraphicFramePr>
        <p:xfrm>
          <a:off x="4803227" y="262756"/>
          <a:ext cx="4011683" cy="18613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625368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RF</a:t>
                      </a:r>
                    </a:p>
                    <a:p>
                      <a:pPr algn="ctr"/>
                      <a:r>
                        <a:rPr lang="it-IT" sz="160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82520">
                <a:tc rowSpan="3"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825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245</a:t>
                      </a:r>
                    </a:p>
                    <a:p>
                      <a:pPr algn="ctr"/>
                      <a:r>
                        <a:rPr lang="it-IT" sz="110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4</a:t>
                      </a:r>
                    </a:p>
                    <a:p>
                      <a:pPr algn="ctr"/>
                      <a:r>
                        <a:rPr lang="it-IT" sz="110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3825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39</a:t>
                      </a:r>
                    </a:p>
                    <a:p>
                      <a:pPr algn="ctr"/>
                      <a:r>
                        <a:rPr lang="it-IT" sz="110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6</a:t>
                      </a:r>
                    </a:p>
                    <a:p>
                      <a:pPr algn="ctr"/>
                      <a:r>
                        <a:rPr lang="it-IT" sz="110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45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65099"/>
              </p:ext>
            </p:extLst>
          </p:nvPr>
        </p:nvGraphicFramePr>
        <p:xfrm>
          <a:off x="243276" y="1998118"/>
          <a:ext cx="9469436" cy="10833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4812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293305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46742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max </a:t>
                      </a:r>
                      <a:r>
                        <a:rPr lang="it-IT" sz="1200" dirty="0" err="1"/>
                        <a:t>depth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</a:t>
                      </a:r>
                      <a:r>
                        <a:rPr lang="it-IT" sz="1200" dirty="0" err="1"/>
                        <a:t>samples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leaf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</a:t>
                      </a:r>
                      <a:r>
                        <a:rPr lang="it-IT" sz="1200" dirty="0" err="1"/>
                        <a:t>samples</a:t>
                      </a:r>
                      <a:r>
                        <a:rPr lang="it-IT" sz="1200" dirty="0"/>
                        <a:t>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290844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0.8512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0.8343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0.8512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0.8265 (+/- 0.06)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0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33443"/>
              </p:ext>
            </p:extLst>
          </p:nvPr>
        </p:nvGraphicFramePr>
        <p:xfrm>
          <a:off x="2105903" y="2855185"/>
          <a:ext cx="9497762" cy="1234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5287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2837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20364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max </a:t>
                      </a:r>
                      <a:r>
                        <a:rPr lang="it-IT" sz="1200" dirty="0" err="1"/>
                        <a:t>depth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min </a:t>
                      </a:r>
                      <a:r>
                        <a:rPr lang="it-IT" sz="1200" dirty="0" err="1"/>
                        <a:t>samples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leaf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min </a:t>
                      </a:r>
                      <a:r>
                        <a:rPr lang="it-IT" sz="1200" dirty="0" err="1"/>
                        <a:t>samples</a:t>
                      </a:r>
                      <a:r>
                        <a:rPr lang="it-IT" sz="1200" dirty="0"/>
                        <a:t> split</a:t>
                      </a:r>
                    </a:p>
                    <a:p>
                      <a:pPr algn="l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46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0.8512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0.8520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0.8529 (+/- 0.02)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0.7984 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9688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0.8503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0.8596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0.9839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0.9176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7C39A417-D66C-4D4D-94F7-CCC85305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12505"/>
              </p:ext>
            </p:extLst>
          </p:nvPr>
        </p:nvGraphicFramePr>
        <p:xfrm>
          <a:off x="1533300" y="4491843"/>
          <a:ext cx="4011683" cy="1569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188116"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KNN k=6</a:t>
                      </a:r>
                    </a:p>
                    <a:p>
                      <a:pPr algn="ctr"/>
                      <a:r>
                        <a:rPr lang="it-IT" sz="1200"/>
                        <a:t>Test set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157388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175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247</a:t>
                      </a:r>
                    </a:p>
                    <a:p>
                      <a:pPr algn="ctr"/>
                      <a:r>
                        <a:rPr lang="it-IT" sz="110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  <a:p>
                      <a:pPr algn="ctr"/>
                      <a:r>
                        <a:rPr lang="it-IT" sz="110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17557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43</a:t>
                      </a:r>
                    </a:p>
                    <a:p>
                      <a:pPr algn="ctr"/>
                      <a:r>
                        <a:rPr lang="it-IT" sz="110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  <a:p>
                      <a:pPr algn="ctr"/>
                      <a:r>
                        <a:rPr lang="it-IT" sz="110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F4D578-A509-0647-8F4A-1321AE10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550" y="337424"/>
            <a:ext cx="4038600" cy="1917700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E1F02F5-05DE-D14D-B3CC-41772A3F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7" y="305674"/>
            <a:ext cx="6896100" cy="1981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3D1599-E0E6-1C4A-A4C5-A3621929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71" y="4267200"/>
            <a:ext cx="3771691" cy="23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Below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JobRole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Research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Laboratory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Manufacturing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Healtcare Rapresentative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Rapresentative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Research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46599"/>
              </p:ext>
            </p:extLst>
          </p:nvPr>
        </p:nvGraphicFramePr>
        <p:xfrm>
          <a:off x="901967" y="847107"/>
          <a:ext cx="6011918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8680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32777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2455465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</a:tblGrid>
              <a:tr h="167654"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Algorithm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Parameters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/>
                        <a:t>Grid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max_depth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[2:10]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min_samples_leaf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[2, 5, 10, 20, 30, 40, 50, 100]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min_samples_split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[1, 5, 10, 20, 30, 40, 50, 100]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/>
                        <a:t>Randomized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max_depth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[2:100]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min_samples_leaf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[2, 5, 10, 20, 30, 40, 50, 100, 150, 200]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min_samples_split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[1, 5, 10, 20, 30, 40, 50, 100, 150, 200]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94C533F0-0E6B-4540-AEC8-92BAA82D8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08353"/>
              </p:ext>
            </p:extLst>
          </p:nvPr>
        </p:nvGraphicFramePr>
        <p:xfrm>
          <a:off x="4763877" y="3011982"/>
          <a:ext cx="6011918" cy="144173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8728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417725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2455465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</a:tblGrid>
              <a:tr h="352894"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Algorithm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Parameters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187795">
                <a:tc rowSpan="4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Random Decision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max_depth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[2:200]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7658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min_samples_leaf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[2, 5, 10, 20, 30, 40, 50, 100, 150]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27658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min_samples_split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[1, 5, 10, 15, 20, 30, 50, 100, 150]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276586">
                <a:tc vMerge="1">
                  <a:txBody>
                    <a:bodyPr/>
                    <a:lstStyle/>
                    <a:p>
                      <a:pPr algn="ctr"/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[‘gini’, ‘entropy’]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0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41095"/>
              </p:ext>
            </p:extLst>
          </p:nvPr>
        </p:nvGraphicFramePr>
        <p:xfrm>
          <a:off x="857362" y="300698"/>
          <a:ext cx="9513637" cy="275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4812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293305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7984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21225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Max </a:t>
                      </a:r>
                      <a:r>
                        <a:rPr lang="it-IT" sz="1200" dirty="0" err="1"/>
                        <a:t>depth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</a:t>
                      </a:r>
                      <a:r>
                        <a:rPr lang="it-IT" sz="1200" dirty="0" err="1"/>
                        <a:t>simples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leaf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Min </a:t>
                      </a:r>
                      <a:r>
                        <a:rPr lang="it-IT" sz="1200" dirty="0" err="1"/>
                        <a:t>samples</a:t>
                      </a:r>
                      <a:r>
                        <a:rPr lang="it-IT" sz="1200" dirty="0"/>
                        <a:t>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5</a:t>
                      </a:r>
                    </a:p>
                    <a:p>
                      <a:pPr algn="ctr"/>
                      <a:r>
                        <a:rPr lang="it-IT" sz="1100"/>
                        <a:t>6</a:t>
                      </a:r>
                    </a:p>
                    <a:p>
                      <a:pPr algn="ctr"/>
                      <a:r>
                        <a:rPr lang="it-IT" sz="1100"/>
                        <a:t>7</a:t>
                      </a:r>
                    </a:p>
                    <a:p>
                      <a:pPr algn="ctr"/>
                      <a:r>
                        <a:rPr lang="it-IT" sz="1100"/>
                        <a:t>8</a:t>
                      </a:r>
                    </a:p>
                    <a:p>
                      <a:pPr algn="ctr"/>
                      <a:r>
                        <a:rPr lang="it-IT" sz="1100"/>
                        <a:t>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20</a:t>
                      </a:r>
                    </a:p>
                    <a:p>
                      <a:pPr algn="ctr"/>
                      <a:r>
                        <a:rPr lang="it-IT" sz="1100"/>
                        <a:t>20</a:t>
                      </a:r>
                    </a:p>
                    <a:p>
                      <a:pPr algn="ctr"/>
                      <a:r>
                        <a:rPr lang="it-IT" sz="1100"/>
                        <a:t>20</a:t>
                      </a:r>
                    </a:p>
                    <a:p>
                      <a:pPr algn="ctr"/>
                      <a:r>
                        <a:rPr lang="it-IT" sz="1100"/>
                        <a:t>20</a:t>
                      </a:r>
                    </a:p>
                    <a:p>
                      <a:pPr algn="ctr"/>
                      <a:r>
                        <a:rPr lang="it-IT" sz="1100"/>
                        <a:t>20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[2, 5, 10, 20, 30, 40]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[2, 5, 10, 20, 30, 40]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0.8401 (+/- 0.00)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0.8186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0.8401 (+/- 0.00)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0.8215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296028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2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086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2</a:t>
                      </a:r>
                    </a:p>
                    <a:p>
                      <a:pPr algn="ctr"/>
                      <a:r>
                        <a:rPr lang="it-IT" sz="1100"/>
                        <a:t>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5</a:t>
                      </a:r>
                    </a:p>
                    <a:p>
                      <a:pPr algn="ctr"/>
                      <a:r>
                        <a:rPr lang="it-IT" sz="1100"/>
                        <a:t>40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150</a:t>
                      </a:r>
                    </a:p>
                    <a:p>
                      <a:pPr algn="ctr"/>
                      <a:r>
                        <a:rPr lang="it-IT" sz="11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0.8495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0.8020 (+/- 0.12)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0.8495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0.8212 (+/- 0.07)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11</a:t>
                      </a:r>
                    </a:p>
                    <a:p>
                      <a:pPr algn="ctr"/>
                      <a:r>
                        <a:rPr lang="it-IT" sz="1100"/>
                        <a:t>14</a:t>
                      </a:r>
                    </a:p>
                    <a:p>
                      <a:pPr algn="ctr"/>
                      <a:r>
                        <a:rPr lang="it-IT" sz="1100"/>
                        <a:t>15</a:t>
                      </a:r>
                    </a:p>
                    <a:p>
                      <a:pPr algn="ctr"/>
                      <a:r>
                        <a:rPr lang="it-IT" sz="1100"/>
                        <a:t>39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/>
                        <a:t>50</a:t>
                      </a:r>
                    </a:p>
                    <a:p>
                      <a:pPr algn="ctr"/>
                      <a:r>
                        <a:rPr lang="it-IT" sz="1100"/>
                        <a:t>50</a:t>
                      </a:r>
                    </a:p>
                    <a:p>
                      <a:pPr algn="ctr"/>
                      <a:r>
                        <a:rPr lang="it-IT" sz="1100"/>
                        <a:t>50</a:t>
                      </a:r>
                    </a:p>
                    <a:p>
                      <a:pPr algn="ctr"/>
                      <a:r>
                        <a:rPr lang="it-IT" sz="1100"/>
                        <a:t>50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0.8469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0.8246 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0.8469 (+/- 0.03)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0.8306 (+/- 0.05)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13271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0.8633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/>
                        <a:t>0.9108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8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24836"/>
              </p:ext>
            </p:extLst>
          </p:nvPr>
        </p:nvGraphicFramePr>
        <p:xfrm>
          <a:off x="935420" y="189185"/>
          <a:ext cx="6428296" cy="219947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54071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847916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Model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2835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Simple 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82.31%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87.73%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91.96%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89.80%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2835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Optimized 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85.03%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88.97%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93.97%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91.40%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296031"/>
                  </a:ext>
                </a:extLst>
              </a:tr>
              <a:tr h="42835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Random Forest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85.03%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85.96%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98.39%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91.76%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403500"/>
                  </a:ext>
                </a:extLst>
              </a:tr>
              <a:tr h="42835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K-Nearest Neighbors Model </a:t>
                      </a:r>
                    </a:p>
                    <a:p>
                      <a:pPr algn="ctr"/>
                      <a:r>
                        <a:rPr lang="it-IT" sz="1200" dirty="0"/>
                        <a:t>with k=5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83.33%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85.97%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95.98%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90.70%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94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90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8C76D232-7F9C-0F48-9667-8DE3148B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210363"/>
            <a:ext cx="4895557" cy="323830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BD9EACB-A01F-7A4C-BACA-82075624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37" y="210363"/>
            <a:ext cx="4895557" cy="323830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79392F89-62B1-C74C-A959-6CEA2EED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0" y="3633762"/>
            <a:ext cx="4895557" cy="323830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B6D441F8-DE25-AA4B-BC4F-8440FC7E6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836" y="3649915"/>
            <a:ext cx="4895557" cy="32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22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92418"/>
              </p:ext>
            </p:extLst>
          </p:nvPr>
        </p:nvGraphicFramePr>
        <p:xfrm>
          <a:off x="478682" y="1290971"/>
          <a:ext cx="8539199" cy="8680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7805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758594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711043318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245365063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608398623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654370258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997196200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837029434"/>
                    </a:ext>
                  </a:extLst>
                </a:gridCol>
              </a:tblGrid>
              <a:tr h="44126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KNN</a:t>
                      </a:r>
                    </a:p>
                    <a:p>
                      <a:pPr algn="ctr"/>
                      <a:r>
                        <a:rPr lang="it-IT" sz="1200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10867">
                <a:tc>
                  <a:txBody>
                    <a:bodyPr/>
                    <a:lstStyle/>
                    <a:p>
                      <a:pPr algn="ctr"/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604C2CB-961A-7C48-B782-2507CBE8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3606"/>
              </p:ext>
            </p:extLst>
          </p:nvPr>
        </p:nvGraphicFramePr>
        <p:xfrm>
          <a:off x="1135579" y="3745136"/>
          <a:ext cx="8539199" cy="8680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7805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758594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711043318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245365063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608398623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3654370258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997196200"/>
                    </a:ext>
                  </a:extLst>
                </a:gridCol>
                <a:gridCol w="712280">
                  <a:extLst>
                    <a:ext uri="{9D8B030D-6E8A-4147-A177-3AD203B41FA5}">
                      <a16:colId xmlns:a16="http://schemas.microsoft.com/office/drawing/2014/main" val="1837029434"/>
                    </a:ext>
                  </a:extLst>
                </a:gridCol>
              </a:tblGrid>
              <a:tr h="44126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KNN</a:t>
                      </a:r>
                    </a:p>
                    <a:p>
                      <a:pPr algn="ctr"/>
                      <a:r>
                        <a:rPr lang="it-IT" sz="1200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10867">
                <a:tc>
                  <a:txBody>
                    <a:bodyPr/>
                    <a:lstStyle/>
                    <a:p>
                      <a:pPr algn="ctr"/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09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74975"/>
              </p:ext>
            </p:extLst>
          </p:nvPr>
        </p:nvGraphicFramePr>
        <p:xfrm>
          <a:off x="1592778" y="166364"/>
          <a:ext cx="4503222" cy="457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9424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822954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72711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44126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</a:t>
                      </a:r>
                    </a:p>
                    <a:p>
                      <a:pPr algn="ctr"/>
                      <a:r>
                        <a:rPr lang="it-IT" sz="1100" dirty="0"/>
                        <a:t>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0.7355 </a:t>
                      </a:r>
                    </a:p>
                    <a:p>
                      <a:pPr algn="ctr"/>
                      <a:r>
                        <a:rPr lang="it-IT" sz="1100" dirty="0"/>
                        <a:t>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0.7407 </a:t>
                      </a:r>
                    </a:p>
                    <a:p>
                      <a:pPr algn="ctr"/>
                      <a:r>
                        <a:rPr lang="it-IT" sz="110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0.7355 </a:t>
                      </a:r>
                    </a:p>
                    <a:p>
                      <a:pPr algn="ctr"/>
                      <a:r>
                        <a:rPr lang="it-IT" sz="1100" dirty="0"/>
                        <a:t>(+/- 0.05)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0.7378 </a:t>
                      </a:r>
                    </a:p>
                    <a:p>
                      <a:pPr algn="ctr"/>
                      <a:r>
                        <a:rPr lang="it-IT" sz="1100" dirty="0"/>
                        <a:t>(+/- 0.04)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0.8189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0.7404</a:t>
                      </a:r>
                    </a:p>
                    <a:p>
                      <a:pPr algn="ctr"/>
                      <a:r>
                        <a:rPr lang="it-IT" sz="1100" dirty="0"/>
                        <a:t> (+/- 0.06)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0.8189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 </a:t>
                      </a:r>
                    </a:p>
                    <a:p>
                      <a:pPr algn="ctr"/>
                      <a:r>
                        <a:rPr lang="it-IT" sz="1100" dirty="0"/>
                        <a:t>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0.7951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0.7457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0.7951</a:t>
                      </a:r>
                    </a:p>
                    <a:p>
                      <a:pPr algn="ctr"/>
                      <a:r>
                        <a:rPr lang="it-IT" sz="110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0.7624</a:t>
                      </a:r>
                    </a:p>
                    <a:p>
                      <a:pPr algn="ctr"/>
                      <a:r>
                        <a:rPr lang="it-IT" sz="1100" dirty="0"/>
                        <a:t>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0.8240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0.7338</a:t>
                      </a:r>
                    </a:p>
                    <a:p>
                      <a:pPr algn="ctr"/>
                      <a:r>
                        <a:rPr lang="it-IT" sz="1100" dirty="0"/>
                        <a:t> (+/- 0.08)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0.8240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0.7604</a:t>
                      </a:r>
                    </a:p>
                    <a:p>
                      <a:pPr algn="ctr"/>
                      <a:r>
                        <a:rPr lang="it-IT" sz="1100" dirty="0"/>
                        <a:t> (+/- 0.02)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0.8129</a:t>
                      </a:r>
                    </a:p>
                    <a:p>
                      <a:pPr algn="ctr"/>
                      <a:r>
                        <a:rPr lang="it-IT" sz="1100" b="0" dirty="0"/>
                        <a:t> 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0.7350 </a:t>
                      </a:r>
                    </a:p>
                    <a:p>
                      <a:pPr algn="ctr"/>
                      <a:r>
                        <a:rPr lang="it-IT" sz="1100" b="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0.8129 </a:t>
                      </a:r>
                    </a:p>
                    <a:p>
                      <a:pPr algn="ctr"/>
                      <a:r>
                        <a:rPr lang="it-IT" sz="1100" b="0" dirty="0"/>
                        <a:t>(+/- 0.04)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0.7606</a:t>
                      </a:r>
                    </a:p>
                    <a:p>
                      <a:pPr algn="ctr"/>
                      <a:r>
                        <a:rPr lang="it-IT" sz="1100" b="0" dirty="0"/>
                        <a:t> (+/- 0.03)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0.9070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410867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0.8342</a:t>
                      </a:r>
                    </a:p>
                    <a:p>
                      <a:pPr algn="ctr"/>
                      <a:r>
                        <a:rPr lang="it-IT" sz="1100" b="0" dirty="0"/>
                        <a:t>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0.7503</a:t>
                      </a:r>
                    </a:p>
                    <a:p>
                      <a:pPr algn="ctr"/>
                      <a:r>
                        <a:rPr lang="it-IT" sz="1100" b="0" dirty="0"/>
                        <a:t> (+/- 0.07)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0.8342</a:t>
                      </a:r>
                    </a:p>
                    <a:p>
                      <a:pPr algn="ctr"/>
                      <a:r>
                        <a:rPr lang="it-IT" sz="1100" b="0" dirty="0"/>
                        <a:t>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0.7684 </a:t>
                      </a:r>
                    </a:p>
                    <a:p>
                      <a:pPr algn="ctr"/>
                      <a:r>
                        <a:rPr lang="it-IT" sz="1100" b="0" dirty="0"/>
                        <a:t>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25004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729658F2-E88C-6E4F-B2E9-F6E394057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57503"/>
              </p:ext>
            </p:extLst>
          </p:nvPr>
        </p:nvGraphicFramePr>
        <p:xfrm>
          <a:off x="6358270" y="166364"/>
          <a:ext cx="4494029" cy="457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8222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821275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77113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438934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</a:t>
                      </a:r>
                    </a:p>
                    <a:p>
                      <a:pPr algn="ctr"/>
                      <a:r>
                        <a:rPr lang="it-IT" sz="1100" b="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0.7814</a:t>
                      </a:r>
                    </a:p>
                    <a:p>
                      <a:pPr algn="ctr"/>
                      <a:r>
                        <a:rPr lang="it-IT" sz="1100" b="0" dirty="0"/>
                        <a:t> (+/- 0.11)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</a:t>
                      </a:r>
                    </a:p>
                    <a:p>
                      <a:pPr algn="ctr"/>
                      <a:r>
                        <a:rPr lang="it-IT" sz="1100" b="0" dirty="0"/>
                        <a:t>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0.7675 </a:t>
                      </a:r>
                    </a:p>
                    <a:p>
                      <a:pPr algn="ctr"/>
                      <a:r>
                        <a:rPr lang="it-IT" sz="1100" b="0" dirty="0"/>
                        <a:t>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0.6997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0.7607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0.7514</a:t>
                      </a:r>
                    </a:p>
                    <a:p>
                      <a:pPr algn="ctr"/>
                      <a:r>
                        <a:rPr lang="it-IT" sz="1100" dirty="0"/>
                        <a:t> (+/- 0.14)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0.8435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0.8487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0.9919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0.9148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</a:t>
                      </a:r>
                    </a:p>
                    <a:p>
                      <a:pPr algn="ctr"/>
                      <a:r>
                        <a:rPr lang="it-IT" sz="1100" dirty="0"/>
                        <a:t>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</a:t>
                      </a:r>
                    </a:p>
                    <a:p>
                      <a:pPr algn="ctr"/>
                      <a:r>
                        <a:rPr lang="it-IT" sz="1100" dirty="0"/>
                        <a:t>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</a:t>
                      </a:r>
                    </a:p>
                    <a:p>
                      <a:pPr algn="ctr"/>
                      <a:r>
                        <a:rPr lang="it-IT" sz="1100" dirty="0"/>
                        <a:t>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409672">
                <a:tc rowSpan="2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0.7000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</a:t>
                      </a:r>
                    </a:p>
                    <a:p>
                      <a:pPr algn="ctr"/>
                      <a:r>
                        <a:rPr lang="it-IT" sz="1100" dirty="0"/>
                        <a:t>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0.7619 </a:t>
                      </a:r>
                    </a:p>
                    <a:p>
                      <a:pPr algn="ctr"/>
                      <a:r>
                        <a:rPr lang="it-IT" sz="1100" b="0" dirty="0"/>
                        <a:t>(+/- 0.00)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2487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6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95426"/>
              </p:ext>
            </p:extLst>
          </p:nvPr>
        </p:nvGraphicFramePr>
        <p:xfrm>
          <a:off x="121940" y="155731"/>
          <a:ext cx="6829587" cy="5120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3922">
                  <a:extLst>
                    <a:ext uri="{9D8B030D-6E8A-4147-A177-3AD203B41FA5}">
                      <a16:colId xmlns:a16="http://schemas.microsoft.com/office/drawing/2014/main" val="2461092584"/>
                    </a:ext>
                  </a:extLst>
                </a:gridCol>
                <a:gridCol w="1248093">
                  <a:extLst>
                    <a:ext uri="{9D8B030D-6E8A-4147-A177-3AD203B41FA5}">
                      <a16:colId xmlns:a16="http://schemas.microsoft.com/office/drawing/2014/main" val="327329717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3364013020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405640257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867675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46616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0.7814 (+/- 0.11)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0.8299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0.7675 (+/- 0.01)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214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0.8501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0.9104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78278"/>
                  </a:ext>
                </a:extLst>
              </a:tr>
              <a:tr h="170999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0.6997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0.8333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0.7607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0.8375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0.8385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0.9979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0.9113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71461"/>
                  </a:ext>
                </a:extLst>
              </a:tr>
              <a:tr h="1657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31216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0.7514 (+/- 0.14)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0.8316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0.7629 (+/- 0.01)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0.8412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0.9120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90528"/>
                  </a:ext>
                </a:extLst>
              </a:tr>
              <a:tr h="1738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0.8435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0.8487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0.9919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0.9148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24855"/>
                  </a:ext>
                </a:extLst>
              </a:tr>
              <a:tr h="132229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134986"/>
                  </a:ext>
                </a:extLst>
              </a:tr>
              <a:tr h="23353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0.8392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0.8394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0.9989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0.9122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770480"/>
                  </a:ext>
                </a:extLst>
              </a:tr>
              <a:tr h="13222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113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0.6999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0.8350 (+/- 0.01)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0.7615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0962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0.8367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0.8390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0.9107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1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0.8493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0.9959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0.9168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2381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it-IT" sz="11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 (4-fold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0.7000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0.8359 (+/- 0.00)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0.7619 (+/- 0.00)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841796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0.8367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0.8373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0.9989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0.9111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1478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0.8469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0.9171</a:t>
                      </a:r>
                      <a:endParaRPr lang="it-IT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483143"/>
                  </a:ext>
                </a:extLst>
              </a:tr>
            </a:tbl>
          </a:graphicData>
        </a:graphic>
      </p:graphicFrame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60054DB8-086F-E349-A765-7F317F6E3F3A}"/>
              </a:ext>
            </a:extLst>
          </p:cNvPr>
          <p:cNvGraphicFramePr>
            <a:graphicFrameLocks noGrp="1"/>
          </p:cNvGraphicFramePr>
          <p:nvPr/>
        </p:nvGraphicFramePr>
        <p:xfrm>
          <a:off x="7428633" y="346150"/>
          <a:ext cx="4011683" cy="163804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10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28190263"/>
                    </a:ext>
                  </a:extLst>
                </a:gridCol>
                <a:gridCol w="886623">
                  <a:extLst>
                    <a:ext uri="{9D8B030D-6E8A-4147-A177-3AD203B41FA5}">
                      <a16:colId xmlns:a16="http://schemas.microsoft.com/office/drawing/2014/main" val="3055165971"/>
                    </a:ext>
                  </a:extLst>
                </a:gridCol>
              </a:tblGrid>
              <a:tr h="39132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KNN k=5</a:t>
                      </a:r>
                    </a:p>
                    <a:p>
                      <a:pPr algn="ctr"/>
                      <a:r>
                        <a:rPr lang="it-IT" sz="1200" dirty="0"/>
                        <a:t>Test 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Predicted Class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27403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Actual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sng" dirty="0"/>
                        <a:t>Class = ‘No</a:t>
                      </a:r>
                      <a:r>
                        <a:rPr lang="it-IT" sz="11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sng" dirty="0"/>
                        <a:t>Class = ‘Yes’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652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sng" dirty="0"/>
                        <a:t>Class = ‘No’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239</a:t>
                      </a:r>
                    </a:p>
                    <a:p>
                      <a:pPr algn="ctr"/>
                      <a:r>
                        <a:rPr lang="it-IT" sz="1100" dirty="0"/>
                        <a:t>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</a:t>
                      </a:r>
                    </a:p>
                    <a:p>
                      <a:pPr algn="ctr"/>
                      <a:r>
                        <a:rPr lang="it-IT" sz="1100" dirty="0"/>
                        <a:t>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847415"/>
                  </a:ext>
                </a:extLst>
              </a:tr>
              <a:tr h="3652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sng" dirty="0"/>
                        <a:t>Class = ‘Yes’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39</a:t>
                      </a:r>
                    </a:p>
                    <a:p>
                      <a:pPr algn="ctr"/>
                      <a:r>
                        <a:rPr lang="it-IT" sz="1100" dirty="0"/>
                        <a:t>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6</a:t>
                      </a:r>
                    </a:p>
                    <a:p>
                      <a:pPr algn="ctr"/>
                      <a:r>
                        <a:rPr lang="it-IT" sz="1100" dirty="0"/>
                        <a:t>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4835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B2AADD54-A373-084E-95C1-D8CFB26D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21" y="2596401"/>
            <a:ext cx="4331022" cy="26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8E4736-F2EC-F242-8EF9-5A94C861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3" y="346383"/>
            <a:ext cx="3908527" cy="18501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1175A2-B098-6146-8D55-DB88C56D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63" y="51619"/>
            <a:ext cx="4152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HourlyRate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DailyRate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MonthlyRate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MonthlyIncome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PercentSalaryHike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MonthlyIncomeTransf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Business</a:t>
                      </a:r>
                    </a:p>
                    <a:p>
                      <a:pPr algn="ctr"/>
                      <a:r>
                        <a:rPr lang="it-IT" b="0" dirty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Monthly</a:t>
                      </a:r>
                    </a:p>
                    <a:p>
                      <a:pPr algn="ctr"/>
                      <a:r>
                        <a:rPr lang="it-IT" b="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Performance</a:t>
                      </a:r>
                    </a:p>
                    <a:p>
                      <a:pPr algn="ctr"/>
                      <a:r>
                        <a:rPr lang="it-IT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Standard</a:t>
                      </a:r>
                    </a:p>
                    <a:p>
                      <a:pPr algn="ctr"/>
                      <a:r>
                        <a:rPr lang="it-IT" b="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TrainingTime</a:t>
                      </a:r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Monthly</a:t>
                      </a:r>
                    </a:p>
                    <a:p>
                      <a:pPr algn="ctr"/>
                      <a:r>
                        <a:rPr lang="it-IT" b="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NumCompanies</a:t>
                      </a:r>
                    </a:p>
                    <a:p>
                      <a:pPr algn="ctr"/>
                      <a:r>
                        <a:rPr lang="it-IT" b="0"/>
                        <a:t>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TotalWorking</a:t>
                      </a:r>
                    </a:p>
                    <a:p>
                      <a:pPr algn="ctr"/>
                      <a:r>
                        <a:rPr lang="it-IT" b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TrainingTimes</a:t>
                      </a:r>
                    </a:p>
                    <a:p>
                      <a:pPr algn="ctr"/>
                      <a:r>
                        <a:rPr lang="it-IT" b="0"/>
                        <a:t>LastYear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YearsAt</a:t>
                      </a:r>
                    </a:p>
                    <a:p>
                      <a:pPr algn="ctr"/>
                      <a:r>
                        <a:rPr lang="it-IT" b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YearsIn</a:t>
                      </a:r>
                    </a:p>
                    <a:p>
                      <a:pPr algn="ctr"/>
                      <a:r>
                        <a:rPr lang="it-IT" b="0"/>
                        <a:t>CurrentRole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YearsSince</a:t>
                      </a:r>
                    </a:p>
                    <a:p>
                      <a:pPr algn="ctr"/>
                      <a:r>
                        <a:rPr lang="it-IT" b="0"/>
                        <a:t>LastPromotion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/>
                        <a:t>YearsWith</a:t>
                      </a:r>
                    </a:p>
                    <a:p>
                      <a:pPr algn="ctr"/>
                      <a:r>
                        <a:rPr lang="it-IT" b="0"/>
                        <a:t>CurrManager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Thresholds</a:t>
                      </a:r>
                    </a:p>
                    <a:p>
                      <a:pPr algn="ctr"/>
                      <a:r>
                        <a:rPr lang="it-IT" sz="1400" b="1"/>
                        <a:t>Q1-1.5*IQR, </a:t>
                      </a:r>
                    </a:p>
                    <a:p>
                      <a:pPr algn="ctr"/>
                      <a:r>
                        <a:rPr lang="it-IT" sz="1400" b="1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[-3343.875,</a:t>
                      </a:r>
                    </a:p>
                    <a:p>
                      <a:pPr algn="ctr"/>
                      <a:r>
                        <a:rPr lang="it-IT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9001069" y="375259"/>
            <a:ext cx="3622545" cy="5061037"/>
          </a:xfrm>
          <a:prstGeom prst="rect">
            <a:avLst/>
          </a:prstGeom>
        </p:spPr>
      </p:pic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2FF89F53-35C4-C34E-8EF8-F896BB01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47655"/>
              </p:ext>
            </p:extLst>
          </p:nvPr>
        </p:nvGraphicFramePr>
        <p:xfrm>
          <a:off x="66807" y="758347"/>
          <a:ext cx="12556807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12490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68044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622171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493393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  <a:gridCol w="1740218">
                  <a:extLst>
                    <a:ext uri="{9D8B030D-6E8A-4147-A177-3AD203B41FA5}">
                      <a16:colId xmlns:a16="http://schemas.microsoft.com/office/drawing/2014/main" val="1909061911"/>
                    </a:ext>
                  </a:extLst>
                </a:gridCol>
                <a:gridCol w="1547241">
                  <a:extLst>
                    <a:ext uri="{9D8B030D-6E8A-4147-A177-3AD203B41FA5}">
                      <a16:colId xmlns:a16="http://schemas.microsoft.com/office/drawing/2014/main" val="3553772906"/>
                    </a:ext>
                  </a:extLst>
                </a:gridCol>
                <a:gridCol w="1292924">
                  <a:extLst>
                    <a:ext uri="{9D8B030D-6E8A-4147-A177-3AD203B41FA5}">
                      <a16:colId xmlns:a16="http://schemas.microsoft.com/office/drawing/2014/main" val="24801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YearsAt</a:t>
                      </a:r>
                    </a:p>
                    <a:p>
                      <a:pPr algn="ctr"/>
                      <a:r>
                        <a:rPr lang="it-IT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YearsIn</a:t>
                      </a:r>
                    </a:p>
                    <a:p>
                      <a:pPr algn="ctr"/>
                      <a:r>
                        <a:rPr lang="it-IT"/>
                        <a:t>CurrentRole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YearsSince</a:t>
                      </a:r>
                    </a:p>
                    <a:p>
                      <a:pPr algn="ctr"/>
                      <a:r>
                        <a:rPr lang="it-IT"/>
                        <a:t>LastPromotion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YearsWithCurr</a:t>
                      </a:r>
                    </a:p>
                    <a:p>
                      <a:pPr algn="ctr"/>
                      <a:r>
                        <a:rPr lang="it-IT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TotalWorking</a:t>
                      </a:r>
                    </a:p>
                    <a:p>
                      <a:pPr algn="ctr"/>
                      <a:r>
                        <a:rPr lang="it-IT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NumCompanies</a:t>
                      </a:r>
                    </a:p>
                    <a:p>
                      <a:pPr algn="ctr"/>
                      <a:r>
                        <a:rPr lang="it-IT"/>
                        <a:t>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TrainingTimes</a:t>
                      </a:r>
                    </a:p>
                    <a:p>
                      <a:pPr algn="ctr"/>
                      <a:r>
                        <a:rPr lang="it-IT"/>
                        <a:t>LastYear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Distance</a:t>
                      </a:r>
                    </a:p>
                    <a:p>
                      <a:pPr algn="ctr"/>
                      <a:r>
                        <a:rPr lang="it-IT"/>
                        <a:t>FromHome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6.9265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2.1717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11.0195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2.6632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2.8271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2.4912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1.2731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8.0970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t="49760" r="-2955" b="869"/>
          <a:stretch/>
        </p:blipFill>
        <p:spPr>
          <a:xfrm>
            <a:off x="8793067" y="915868"/>
            <a:ext cx="3732813" cy="2382866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A9EEE22-26D0-B344-82DD-A81DE469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779747"/>
            <a:ext cx="8567803" cy="256909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702E64-0E2B-F748-A7EA-25C954CB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823660" y="4142983"/>
            <a:ext cx="3286515" cy="45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18BB7E-2233-1945-8E4B-383FA007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10" b="9622"/>
          <a:stretch/>
        </p:blipFill>
        <p:spPr>
          <a:xfrm>
            <a:off x="0" y="0"/>
            <a:ext cx="1866378" cy="30898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D841E2-D9D7-6F45-9F4E-53735F471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4" b="377"/>
          <a:stretch/>
        </p:blipFill>
        <p:spPr>
          <a:xfrm>
            <a:off x="1605922" y="438440"/>
            <a:ext cx="9386170" cy="30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7265A5B-4603-3E4B-A707-4C4BE242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1" t="10977" b="7471"/>
          <a:stretch/>
        </p:blipFill>
        <p:spPr>
          <a:xfrm>
            <a:off x="3025492" y="286212"/>
            <a:ext cx="9166508" cy="26987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A5F4FB-E5D8-254B-A1B3-8A02FB988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40"/>
          <a:stretch/>
        </p:blipFill>
        <p:spPr>
          <a:xfrm>
            <a:off x="17073" y="0"/>
            <a:ext cx="2852251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D0C2EAD-D689-8D46-B7EC-B6FFE696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9" y="1978868"/>
            <a:ext cx="10977217" cy="2579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14:cNvPr>
              <p14:cNvContentPartPr/>
              <p14:nvPr/>
            </p14:nvContentPartPr>
            <p14:xfrm>
              <a:off x="3517659" y="4258692"/>
              <a:ext cx="150120" cy="247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019" y="4196052"/>
                <a:ext cx="275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14:cNvPr>
              <p14:cNvContentPartPr/>
              <p14:nvPr/>
            </p14:nvContentPartPr>
            <p14:xfrm>
              <a:off x="7244019" y="4410612"/>
              <a:ext cx="314640" cy="457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379" y="4347972"/>
                <a:ext cx="440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14:cNvPr>
              <p14:cNvContentPartPr/>
              <p14:nvPr/>
            </p14:nvContentPartPr>
            <p14:xfrm>
              <a:off x="7688619" y="446101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5619" y="439801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DCF8F4E7-309A-8D42-A203-10C453ECC628}"/>
              </a:ext>
            </a:extLst>
          </p:cNvPr>
          <p:cNvGrpSpPr/>
          <p:nvPr/>
        </p:nvGrpSpPr>
        <p:grpSpPr>
          <a:xfrm>
            <a:off x="7850619" y="4427532"/>
            <a:ext cx="41400" cy="3240"/>
            <a:chOff x="7850619" y="4427532"/>
            <a:chExt cx="41400" cy="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14:cNvPr>
                <p14:cNvContentPartPr/>
                <p14:nvPr/>
              </p14:nvContentPartPr>
              <p14:xfrm>
                <a:off x="7891659" y="4430412"/>
                <a:ext cx="360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28659" y="4367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14:cNvPr>
                <p14:cNvContentPartPr/>
                <p14:nvPr/>
              </p14:nvContentPartPr>
              <p14:xfrm>
                <a:off x="7850619" y="4427532"/>
                <a:ext cx="360" cy="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7619" y="43645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CC063CB-6A1F-FE48-93C5-AA78731C67E7}"/>
              </a:ext>
            </a:extLst>
          </p:cNvPr>
          <p:cNvGrpSpPr/>
          <p:nvPr/>
        </p:nvGrpSpPr>
        <p:grpSpPr>
          <a:xfrm>
            <a:off x="8452179" y="4427532"/>
            <a:ext cx="231120" cy="126720"/>
            <a:chOff x="8452179" y="4427532"/>
            <a:chExt cx="23112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14:cNvPr>
                <p14:cNvContentPartPr/>
                <p14:nvPr/>
              </p14:nvContentPartPr>
              <p14:xfrm>
                <a:off x="8640819" y="4427532"/>
                <a:ext cx="42480" cy="1267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78179" y="4364892"/>
                  <a:ext cx="168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14:cNvPr>
                <p14:cNvContentPartPr/>
                <p14:nvPr/>
              </p14:nvContentPartPr>
              <p14:xfrm>
                <a:off x="8452179" y="4466772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89179" y="4403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14:cNvPr>
              <p14:cNvContentPartPr/>
              <p14:nvPr/>
            </p14:nvContentPartPr>
            <p14:xfrm>
              <a:off x="9291339" y="4435092"/>
              <a:ext cx="360" cy="3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8339" y="43720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14:cNvPr>
              <p14:cNvContentPartPr/>
              <p14:nvPr/>
            </p14:nvContentPartPr>
            <p14:xfrm>
              <a:off x="9614619" y="4459212"/>
              <a:ext cx="360" cy="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51619" y="43962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14:cNvPr>
              <p14:cNvContentPartPr/>
              <p14:nvPr/>
            </p14:nvContentPartPr>
            <p14:xfrm>
              <a:off x="9814779" y="4454532"/>
              <a:ext cx="158760" cy="975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1779" y="4391532"/>
                <a:ext cx="284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14:cNvPr>
              <p14:cNvContentPartPr/>
              <p14:nvPr/>
            </p14:nvContentPartPr>
            <p14:xfrm>
              <a:off x="10052019" y="4414572"/>
              <a:ext cx="118800" cy="806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89379" y="4351932"/>
                <a:ext cx="24444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D243AE-FE2A-4644-8FB1-390085938FDB}"/>
              </a:ext>
            </a:extLst>
          </p:cNvPr>
          <p:cNvGrpSpPr/>
          <p:nvPr/>
        </p:nvGrpSpPr>
        <p:grpSpPr>
          <a:xfrm>
            <a:off x="10365219" y="4346172"/>
            <a:ext cx="401400" cy="212400"/>
            <a:chOff x="10365219" y="4346172"/>
            <a:chExt cx="4014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14:cNvPr>
                <p14:cNvContentPartPr/>
                <p14:nvPr/>
              </p14:nvContentPartPr>
              <p14:xfrm>
                <a:off x="10580139" y="4346172"/>
                <a:ext cx="186480" cy="212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17499" y="4283172"/>
                  <a:ext cx="31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14:cNvPr>
                <p14:cNvContentPartPr/>
                <p14:nvPr/>
              </p14:nvContentPartPr>
              <p14:xfrm>
                <a:off x="10511379" y="4457412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48379" y="43944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14:cNvPr>
                <p14:cNvContentPartPr/>
                <p14:nvPr/>
              </p14:nvContentPartPr>
              <p14:xfrm>
                <a:off x="10523259" y="4459572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0259" y="43969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31D1200-52C3-694C-B7E6-0C04365720F9}"/>
              </a:ext>
            </a:extLst>
          </p:cNvPr>
          <p:cNvGrpSpPr/>
          <p:nvPr/>
        </p:nvGrpSpPr>
        <p:grpSpPr>
          <a:xfrm>
            <a:off x="9812979" y="4457772"/>
            <a:ext cx="100080" cy="7560"/>
            <a:chOff x="9812979" y="4457772"/>
            <a:chExt cx="10008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14:cNvPr>
                <p14:cNvContentPartPr/>
                <p14:nvPr/>
              </p14:nvContentPartPr>
              <p14:xfrm>
                <a:off x="9814419" y="4464972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14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14:cNvPr>
                <p14:cNvContentPartPr/>
                <p14:nvPr/>
              </p14:nvContentPartPr>
              <p14:xfrm>
                <a:off x="9817659" y="4464972"/>
                <a:ext cx="360" cy="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50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14:cNvPr>
                <p14:cNvContentPartPr/>
                <p14:nvPr/>
              </p14:nvContentPartPr>
              <p14:xfrm>
                <a:off x="9905859" y="4457772"/>
                <a:ext cx="360" cy="3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285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14:cNvPr>
                <p14:cNvContentPartPr/>
                <p14:nvPr/>
              </p14:nvContentPartPr>
              <p14:xfrm>
                <a:off x="9912699" y="4461012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969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14:cNvPr>
                <p14:cNvContentPartPr/>
                <p14:nvPr/>
              </p14:nvContentPartPr>
              <p14:xfrm>
                <a:off x="9812979" y="4461012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033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14:cNvPr>
                <p14:cNvContentPartPr/>
                <p14:nvPr/>
              </p14:nvContentPartPr>
              <p14:xfrm>
                <a:off x="9821259" y="4464612"/>
                <a:ext cx="360" cy="3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8259" y="44016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CD63CC6-404D-D44A-B4BF-028CC5AA5788}"/>
              </a:ext>
            </a:extLst>
          </p:cNvPr>
          <p:cNvGrpSpPr/>
          <p:nvPr/>
        </p:nvGrpSpPr>
        <p:grpSpPr>
          <a:xfrm>
            <a:off x="11542779" y="2214252"/>
            <a:ext cx="1440" cy="1440"/>
            <a:chOff x="11542779" y="2214252"/>
            <a:chExt cx="1440" cy="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14:cNvPr>
                <p14:cNvContentPartPr/>
                <p14:nvPr/>
              </p14:nvContentPartPr>
              <p14:xfrm>
                <a:off x="11542779" y="2215332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79779" y="21523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14:cNvPr>
                <p14:cNvContentPartPr/>
                <p14:nvPr/>
              </p14:nvContentPartPr>
              <p14:xfrm>
                <a:off x="11543859" y="2214252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80859" y="21512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B58754B5-6607-2547-BFB0-F30C6E4D4DB0}"/>
              </a:ext>
            </a:extLst>
          </p:cNvPr>
          <p:cNvGrpSpPr/>
          <p:nvPr/>
        </p:nvGrpSpPr>
        <p:grpSpPr>
          <a:xfrm>
            <a:off x="12969819" y="2202372"/>
            <a:ext cx="360" cy="360"/>
            <a:chOff x="12969819" y="22023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6CC17412-8ECE-1D4B-B82D-C4CB36318644}"/>
              </a:ext>
            </a:extLst>
          </p:cNvPr>
          <p:cNvGrpSpPr/>
          <p:nvPr/>
        </p:nvGrpSpPr>
        <p:grpSpPr>
          <a:xfrm>
            <a:off x="13850019" y="2214972"/>
            <a:ext cx="1440" cy="360"/>
            <a:chOff x="13850019" y="2214972"/>
            <a:chExt cx="1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14:cNvPr>
                <p14:cNvContentPartPr/>
                <p14:nvPr/>
              </p14:nvContentPartPr>
              <p14:xfrm>
                <a:off x="13850019" y="2214972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701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14:cNvPr>
                <p14:cNvContentPartPr/>
                <p14:nvPr/>
              </p14:nvContentPartPr>
              <p14:xfrm>
                <a:off x="13851099" y="2214972"/>
                <a:ext cx="360" cy="3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809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14:cNvPr>
              <p14:cNvContentPartPr/>
              <p14:nvPr/>
            </p14:nvContentPartPr>
            <p14:xfrm>
              <a:off x="9503379" y="2463372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0739" y="24007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14:cNvPr>
              <p14:cNvContentPartPr/>
              <p14:nvPr/>
            </p14:nvContentPartPr>
            <p14:xfrm>
              <a:off x="9155619" y="3402252"/>
              <a:ext cx="360" cy="3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2979" y="333925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1906</Words>
  <Application>Microsoft Macintosh PowerPoint</Application>
  <PresentationFormat>Widescreen</PresentationFormat>
  <Paragraphs>1007</Paragraphs>
  <Slides>27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79</cp:revision>
  <dcterms:created xsi:type="dcterms:W3CDTF">2020-11-18T23:04:30Z</dcterms:created>
  <dcterms:modified xsi:type="dcterms:W3CDTF">2020-12-24T01:15:33Z</dcterms:modified>
</cp:coreProperties>
</file>