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eps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noise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Enviroment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Involvement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Performance</a:t>
                      </a:r>
                    </a:p>
                    <a:p>
                      <a:pPr algn="ctr"/>
                      <a:r>
                        <a:rPr lang="it-IT" dirty="0"/>
                        <a:t>Rating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Relationship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Worklife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Balance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Below</a:t>
                      </a:r>
                      <a:r>
                        <a:rPr lang="it-IT" dirty="0"/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Bachelor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Doctor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JobLevel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Scientist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Laboratory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Technician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Manufacturing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Healtcare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HourlyRate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DailyRate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PercentSalaryHike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MonthlyIncomeTransf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Business</a:t>
                      </a:r>
                    </a:p>
                    <a:p>
                      <a:pPr algn="ctr"/>
                      <a:r>
                        <a:rPr lang="it-IT" b="0" dirty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Performance</a:t>
                      </a:r>
                    </a:p>
                    <a:p>
                      <a:pPr algn="ctr"/>
                      <a:r>
                        <a:rPr lang="it-IT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Standard</a:t>
                      </a:r>
                    </a:p>
                    <a:p>
                      <a:pPr algn="ctr"/>
                      <a:r>
                        <a:rPr lang="it-IT" b="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Missing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Values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NumCompanies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Worked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TotalWorking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YearsIn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CurrentRole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YearsSince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LastPromotion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YearsWith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CurrManager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Outliers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Thresholds</a:t>
                      </a:r>
                      <a:endParaRPr lang="it-IT" b="1" dirty="0"/>
                    </a:p>
                    <a:p>
                      <a:pPr algn="ctr"/>
                      <a:r>
                        <a:rPr lang="it-IT" sz="1400" b="1" dirty="0"/>
                        <a:t>Q1-1.5*IQR, </a:t>
                      </a:r>
                    </a:p>
                    <a:p>
                      <a:pPr algn="ctr"/>
                      <a:r>
                        <a:rPr lang="it-IT" sz="1400" b="1" dirty="0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[-3343.875,</a:t>
                      </a:r>
                    </a:p>
                    <a:p>
                      <a:pPr algn="ctr"/>
                      <a:r>
                        <a:rPr lang="it-IT" dirty="0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64DB4-90E2-9C4F-929C-09A105DA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2BC780F-3FF7-2346-8B1D-B412EACF5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625"/>
          <a:stretch/>
        </p:blipFill>
        <p:spPr>
          <a:xfrm>
            <a:off x="2146300" y="1924518"/>
            <a:ext cx="1135519" cy="2349500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943EE816-0E97-6E4C-B966-FBF92DC92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7" t="8567" r="791"/>
          <a:stretch/>
        </p:blipFill>
        <p:spPr>
          <a:xfrm>
            <a:off x="3669952" y="2125804"/>
            <a:ext cx="6375748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420</Words>
  <Application>Microsoft Macintosh PowerPoint</Application>
  <PresentationFormat>Widescreen</PresentationFormat>
  <Paragraphs>296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12</cp:revision>
  <dcterms:created xsi:type="dcterms:W3CDTF">2020-11-18T23:04:30Z</dcterms:created>
  <dcterms:modified xsi:type="dcterms:W3CDTF">2020-11-19T00:49:46Z</dcterms:modified>
</cp:coreProperties>
</file>