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0" r:id="rId9"/>
    <p:sldId id="269" r:id="rId10"/>
    <p:sldId id="268" r:id="rId11"/>
    <p:sldId id="271" r:id="rId12"/>
    <p:sldId id="267" r:id="rId13"/>
    <p:sldId id="266" r:id="rId14"/>
    <p:sldId id="265" r:id="rId15"/>
    <p:sldId id="263" r:id="rId16"/>
    <p:sldId id="26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1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9:01.4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6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0 24575,'30'0'0,"-8"0"0,-15 0 0,-3 0 0,9 0 0,-5 0 0,8 0 0,-8 0 0,-1 0 0,3 0 0,-32 7 0,18-5 0,-24 6 0,18-1 0,3-2 0,-5 3 0,-3 1 0,8-4 0,-6 3 0,5-2 0,1 0 0,25-3 0,-5 0 0,25-5 0,-19 2 0,-3 0 0,-4 0 0,-4 0 0,11 0 0,5-2 0,5 1 0,-3-3 0,-13 3 0,-5-1 0,1 2 0,0 0 0,3-1 0,-1 0 0,-5 0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08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0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11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3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39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1:43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739 0 24575,'-42'82'0,"17"-30"0,0 2 0,0-5 0,-1 1 0,2 4 0,-1 2-492,-10 17 0,0 4 103,9-8 1,0 1 388,-11 12 0,1 2 0,12-2 0,0 2 0,-7 4 0,-1 0-492,5-4 0,1 3 439,7-21 0,0 2 1,1-2 52,-7 23 0,4-3 112,6-11 1,3-2-113,0 1 0,2-4 0,-1 24 0,0-6 818,5-39-818,1-23 0,3-20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2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49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4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35.7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0 24575,'-4'90'0,"2"-36"0,1 2 0,1 34 0,0-26 0,0 1 0,0-12 0,0 0 0,2 9 0,0 3-492,0 13 0,1 4 0,5 9 0,3 4 347,-3-26 0,0 1 0,2 4-183,3 15 0,2 4 0,2-1 0,2-1 0,2-1 0,0 1 149,-2 4 1,0 0 0,2 2 178,-2-20 0,2 1 0,0 0 0,-2 2-246,-1 3 0,-1 1 0,0 1 0,0-1 61,0-1 0,1-2 0,0 2 0,1 4-12,0-2 0,1 5 1,0 1-1,1 0 0,0-1 0,0-3 0,0-1 1,0 0-1,1-1 0,0-1 0,0-3 0,0-2 1,0-1-1,0 1 0,-1 1 0,0 5 0,0 2 1,-1 0-1,-2-2 0,-1-6-33,3 17 0,-4-6 0,-2 1 200,-3 3 1,-3 0-1,-2 2 30,-1-19 0,-1 1 0,0 1 0,-2-1 0,-1-3 0,-1-2 0,0 3 0,1 7-164,2 2 0,1 6 0,2 6 0,-1 2 0,1 1 0,-1-1 50,0-9 1,-1 0-1,0 1 1,0 1-1,1 1 1,-1 1-1,1 2 13,-1-1 0,1 2 0,-1 1 1,1 1-1,-1 1 0,1 1 0,0 1 1,0 0 100,0-13 0,0 0 0,0 2 0,1 1 0,0 0 0,-1 0 0,1-1 0,-1 0 0,0-2 0,0-1-123,0 12 0,0 0 0,-1-2 0,0 0 0,1-2 0,-1 0 0,1-1 0,0-1 79,1 6 0,0 0 0,0-1 0,0-1 0,1-2 0,-1-3 0,0-3 38,0 13 1,0-2 0,1-4 0,-2-6-1,1-6 6,0 8 0,-1-8 0,0-9 491,-2 0 1,0-10 491,0 18 0,-3-20 0,0 32-492,1-3 1,-2 9-165,0-34 1,-1 0 0,1 2-1,0 12 1,1 2 0,0-5 163,-3 13 1,1-8-1,1-25 1,0-8-247,0 9 1,-1-48 0,2-9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9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24575,'28'5'0,"0"-1"0,-14 2 0,1-1 0,-2 1 0,-5-3 0,2-1 0,-2-2 0,0 1 0,5 2 0,-6-1 0,4 4 0,-2-4 0,2 3 0,-2-3 0,-1-2 0,1-1 0,5 3 0,-3-2 0,4 2 0,-7-2 0,3-2 0,-4-1 0,3 1 0,-1-1 0,0 2 0,3 0 0,-4 1 0,2 1 0,-1 0 0,0-5 0,1 4 0,-1-2 0,0 5 0,4 0 0,-7 12 0,6-15 0,-8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01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0.1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11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7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0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3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7:55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24575,'42'2'0,"-10"1"0,-5-3 0,-14 0 0,2 2 0,-8-2 0,2 0 0,-3 9 0,2 1 0,-1 6 0,-2-5 0,-2-2 0,0-1 0,1 3 0,0 0 0,0-1 0,0-4 0,-2 17 0,1-11 0,-2 10 0,2-16 0,-1-5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4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6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7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0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39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1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13:49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9091 1 24575,'-70'43'0,"1"-1"0,-1 1 0,-10 5 0,-3 2 0,-8 3 0,14-8 0,-4 1 0,-5 2 0,-4 2 0,-1 2-141,12-6 1,-3 2-1,-2 1 1,-2 1-1,-1 0 1,0 0-1,0-1 18,9-8 0,2 0 0,-1-1 0,0 0 0,-2 0 0,-1 1 0,-3 2 0,-3 2 41,12-6 0,-3 2 0,-2 2 0,-1 1 0,-2 0 0,-1 2 0,-1-1 0,0 0 0,0 0 0,1-2 0,0 0 0,2-2-8,-2 1 1,2-2-1,0-2 1,0 0 0,1 0-1,-1 0 1,-1 0 0,-1 0-1,-1 1 1,-3 1-1,-2 2 24,7-3 0,-2 1 1,-2 1-1,-2 1 1,-2 0-1,-1 2 1,0-1-1,-1 1 1,1-1-1,0 0 1,0-1-1,2 0 1,2-1-1,1-2 0,3-1-24,-12 4 1,3-2-1,2-1 1,1-1 0,1-1-1,1 0 1,0 0 0,-1 1-1,0 0 1,-2 2-1,-1 1 14,5-1 0,-3 2 1,-2 0-1,-1 2 0,-1 1 1,1 0-1,0-1 1,1 0-1,2 0 0,2-2 1,3-1-1,4-2 0,4-2-65,-19 9 1,5-4-1,5-2 1,2-1-1,3 0 1,0 2-1,-1 3 0,-1 3 1,-1 3-1,0 2 1,3-1-1,3-1 1,6-3-1,8-5-187,-15 11 0,12-7 0,5-1-164,-12 13 0,17-11-492,32-23 1967,20-18 0,4 23 0,0 5 0,0 26-492,-5-2 1,-3 9-165,0-6 1,-1 6 0,1 9-384,2-1 0,1 8 1,0 6-1,0 3 0,0 0 56,0-2 0,-1 4 0,0 1 0,1 2 0,0 0 0,0-1 0,2-11 0,1-1 0,0 0 0,0 1 0,0 1 0,0 1 0,0 2-123,0-1 0,-1 3 0,1 1 0,0 2 0,0-2 0,-1 0 0,2-3 0,-1-4-41,0 7 0,1-4 0,-1-1 0,1-2 0,0-1 0,0 1-33,-1 16 0,0 1 1,0-2-1,0-3 0,2-4-49,0-1 0,2-4 0,-1-5 0,0-8-246,-1 15 0,1-12 214,1-18 1,0-7 277,-2 3 983,0-11 0,0 54-492,0-36 1,0 4-1,4 15 1,0 2-1,0-7 1,1-4-1,1-17 1,0-5 491,4 12 0,-9-32-656,1-26 1,-4-10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8:49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26 137 24575,'13'32'0,"3"2"0,-7-12 0,5 12 0,4-12 0,1 8 0,2-5 0,-1-6 0,-10-4 0,0-9 0,-8-3 0,7 6 0,15 21 0,9 21 0,13 10 0,-2 0 0,-7-14 0,-12-18 0,-8-12 0,-13-15 0,-23-31 0,2 4 0,-24-34 0,1-6 0,-16-13 0,24 22 0,-1-1 0,0 4 0,1 1 0,6 3 0,2 2 0,-14-24 0,22 41 0,7 16 0,10 15 0,24 27 0,-5-3 0,23 24 0,-13-7 0,4-2 0,-2 5 0,-1-8 0,-6-13 0,-8-7 0,-9-17 0,-21-24 0,2 5 0,-20-26 0,11 13 0,-2 7 0,12 7 0,4 13 0,4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22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8:57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24575,'42'0'0,"-7"1"0,-17-1 0,-7 0 0,-4 0 0,8-1 0,-6 1 0,9 0 0,-11 0 0,5 1 0,0 0 0,8 0 0,-1-1 0,1 0 0,-3 0 0,-1 0 0,-2 2 0,-2-2 0,-4 2 0,1-2 0,2 0 0,6 0 0,5 0 0,-1 0 0,1 0 0,-9 0 0,-1 0 0,-5 0 0,1 0 0,2 0 0,-1 0 0,1 0 0,0-2 0,-2 2 0,3-2 0,0 2 0,0 0 0,1 0 0,-4 2 0,2-1 0,1 1 0,6 1 0,-4-2 0,5 1 0,-11-2 0,2 0 0,0 0 0,-3 0 0,9 0 0,-5-2 0,-1 2 0,2-2 0,-4 2 0,3 0 0,2 0 0,-5 0 0,4 0 0,-2-3 0,-2 2 0,-13 19 0,2-8 0,-12 16 0,14-15 0,-1-2 0,2-1 0,-3 1 0,3 0 0,-2 2 0,17-6 0,-9-1 0,12-5 0,-10 0 0,-2 0 0,9 0 0,-6 1 0,3 0 0,-2-2 0,-3 1 0,13-3 0,-12 2 0,6 0 0,-5-4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1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5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6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08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 17 24575,'11'33'0,"-3"-9"0,-6-10 0,-1-10 0,9-35 0,-5 18 0,6-23 0,-10 31 0,0-1 0,-3 28 0,1-17 0,-3 21 0,-3-21 0,3 0 0,-11 8 0,5 1 0,-5 1 0,4-1 0,5-7 0,-1-4 0,3 6 0,-2 2 0,2 3 0,0-5 0,2 16 0,-1-1 0,0 26 0,1-12 0,2-9 0,-1-17 0,-1-11 0,-1-1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1.5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4.1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18.1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25.4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 23 24575,'-30'3'0,"7"0"0,13-2 0,-1 1 0,5 0 0,-6 0 0,38-1 0,-21 0 0,29 0 0,-26-1 0,5-2 0,1 2 0,3-4 0,-3 2 0,1 0 0,-8 0 0,3 2 0,-2 0 0,5 0 0,4-1 0,-3 0 0,-1-1 0,-8 1 0,7-1 0,-2-7 0,1 6 0,-2-5 0,-33 16 0,18-7 0,-22 8 0,19-7 0,5 1 0,-9 2 0,7 0 0,-3 0 0,-1-1 0,3 1 0,-5-2 0,5 0 0,-1 0 0,-1-2 0,-3-3 0,-2 1 0,-5-5 0,7 3 0,0-1 0,5 1 0,-1 3 0,-1-3 0,27 18 0,-16-11 0,24 14 0,-11 3 0,8 14 0,13 10 0,1 2 0,-14-19 0,-8-9 0,-11-15 0,4-7 0,3 0 0,3-3 0,1 4 0,-6-1 0,0 3 0,9-11 0,1 5 0,2-5 0,-4 6 0,-12 1 0,-1 0 0,3-4 0,2 2 0,0-2 0,-2 2 0,-1 0 0,-1-3 0,-2 2 0,2-2 0,-2-2 0,1 4 0,-2-4 0,-1 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29.5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24575,'7'35'0,"0"-5"0,-4-2 0,0-9 0,-1-4 0,0-5 0,12-27 0,-9 10 0,8-23 0,-11 16 0,-1 1 0,0 4 0,-5 33 0,2-14 0,-2 19 0,6-24 0,12-3 0,-5 0 0,5 1 0,-6-1 0,-1 2 0,1 3 0,2 0 0,-3 2 0,1-3 0,-3 1 0,4 2 0,1 9 0,2-5 0,-5 1 0,-2-10 0,-13-28 0,5 9 0,-9-22 0,6 21 0,2 7 0,18 32 0,-5-11 0,13 21 0,-10-32 0,2-1 0,5-15 0,-5 8 0,-2-7 0,-7 7 0,-3 2 0,4-6 0,4 24 0,-3-16 0,5 16 0,-3-17 0,1-3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4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64 24575,'14'15'0,"0"-3"0,-10-12 0,7-1 0,-1 0 0,2 0 0,-2-1 0,-3 1 0,5-1 0,-4 2 0,1-2 0,-12-12 0,9 7 0,-8-9 0,14 11 0,-6 1 0,4 2 0,-21-12 0,11 10 0,-12-8 0,14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47.5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518 128 24575,'-15'38'0,"-5"3"0,-1-1 0,-14 22 0,4-2 0,-3 21 0,10-15 0,8-19 0,7-21 0,12-29 0,12-26 0,4 3 0,8-11 0,-5 4 0,-6 7 0,-4-19 0,-7 7 0,-3 5 0,-3 12 0,-12 28 0,-5 9 0,-8 8 0,7-2 0,8-11 0,7-14 0,4-19 0,0-6 0,2-6 0,1-11 0,0-14 0,-1-11 0,-2 4 0,0 31 0,0 19 0,-6 53 0,0-17 0,-8 38 0,3-8 0,0 12 0,4 2 0,5-20 0,2-19 0,1-17 0,-17-15 0,12 5 0,-13-7 0,8 18 0,4-6 0,-5 6 0,-2-6 0,8-1 0,-10 3 0,6-5 0,-6 2 0,-9 2 0,-13 2 0,1 8 0,-2-4 0,19 1 0,7-7 0,5-1 0,-1-1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0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0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2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2.6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3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3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7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7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9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4.3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19:59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00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00.5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7.1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7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9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29.8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31.4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0:31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3:41.9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8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23:23:42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0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0 24575,'-18'25'0,"1"-8"0,11-10 0,1-6 0,0 11 0,-1 1 0,2 0 0,-2 0 0,4-9 0,-3 3 0,-1 0 0,-1 1 0,-2-3 0,5 6 0,-3-4 0,0 5 0,3-4 0,-3-4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00:08:51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C9C9C-EE79-784E-8586-1CA244E33F2D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3EF6F-FE46-0C4F-93E5-E3A641400D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9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3EF6F-FE46-0C4F-93E5-E3A641400DB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16AAB6-02BC-9A48-80E8-C1BD2A7F1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C854E1-0BAF-3648-BD91-4699D258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0051B5-5B93-5C46-9ECC-01EC5C48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D8D877-096F-A44E-BE98-CCA343AB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7732CE-4D0C-7A4B-BB15-197184E0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F3F47-A89E-0A42-BCF0-B570E87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E63CF6-9DF1-594C-A0B2-C7389196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41663-719E-504C-84E3-3EAE4D1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29C62C-927A-F849-9E08-B5E7D7D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D68E2-B0B1-9D46-9AA2-399F01B6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3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050FC8-A6D0-0448-A79E-626A7DF4A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B09FD2-9C45-7D4C-B9EB-6B8DD5CE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7852DE-DE2B-FB4B-B3DE-B57458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80F9A-C7A8-9049-9BA8-1C762CC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60F96-9E1B-3347-963E-F99E8EA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6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75782-84D1-424F-ABD5-6628289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BD294-7068-0246-A84D-1F74FD5F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38BFE-9430-5C48-B38D-1CE23D10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E69CC-8AFB-324E-B1D7-ABAD6B7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BF794-D013-A84D-963D-4066170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360F9-72E0-8E44-A28A-C8EECE7E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E9721A-34D3-CD42-AD0A-F8A6217B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29421A-06E1-7B49-9B6F-24809D91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C8999-E843-3D4E-A07D-4485C8A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EC5FC-2C6F-DE43-A20B-11580A9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72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B64F-7289-4745-9784-BB2F7F9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2AFA4-61F4-714D-9F78-83896DA8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7E00F4-396E-444D-8878-76282FA7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6103B-987B-F840-9EEE-CA28B4B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9FFC2-A6F2-6C46-92B3-710C2886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BC0034-955A-2D4B-84FA-1A81B474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36B6B-24BF-DF4F-BF61-F28CA349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6A4F5-F024-C643-966C-48F957D7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90F62-F98A-FC49-8369-3B89454D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3E6A05-9F52-6B4C-93DE-68CB6223D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27D178-FC24-E448-AE49-E55D4D4B1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3E84B85-64B4-1D49-AF7A-D9CA6B2C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5D55E0-0800-EA48-9BB1-7F2B0E9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B8F93D-D0BF-2346-864A-DF792B7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7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D2F10-F91E-574A-8238-F779CB0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10EAD4-8F4D-3549-AE69-9583561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0F8AFD-96AA-B042-AD3B-EBB4AFD8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F73AC3-7094-F847-BE83-9636A14F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D2A86EB-6403-6047-93EE-9983D53A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76D4FA-8FF7-FB42-A2BE-D1B59597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35091-529F-574B-B7EB-188510C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93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9398-FFD4-4E45-8700-497DB4D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7C87-C6C8-AF4C-B78B-B21EF9A9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9C9356-0397-074A-8865-8543BABB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9F2CE6-3BA6-FC4A-B576-D1064CCE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49E4C-1973-794D-961E-6B4A7131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65B66-3A93-FE43-AB7F-8DA399FF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7D801-2DB1-C74A-A2CC-D709954F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B7911D-4A95-C24F-8EE3-FBE40350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8C64F0-26CB-8942-84B1-238AFCE3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E9DA75-1911-BB44-B9D8-2F8591CB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EEF8DA-4FA6-3149-A294-A526E0F1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874DE2-90BB-7541-A7A5-68E7EA5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0E1570-C0F3-CB43-B013-9AFC6992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91ED53-EB0D-794D-9511-8933CF0E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733E2-032C-6E43-9A73-6C4C524BE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12C1-E274-2842-A0C2-757BE9233049}" type="datetimeFigureOut">
              <a:rPr lang="it-IT" smtClean="0"/>
              <a:t>20/11/20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40228-FE06-E84B-BEB5-15D51A9B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B1D04B-9C06-1447-9F29-6A562441E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654A-1F73-8942-9C68-1A5B68C1BF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65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39" Type="http://schemas.openxmlformats.org/officeDocument/2006/relationships/customXml" Target="../ink/ink27.xml"/><Relationship Id="rId21" Type="http://schemas.openxmlformats.org/officeDocument/2006/relationships/customXml" Target="../ink/ink13.xml"/><Relationship Id="rId34" Type="http://schemas.openxmlformats.org/officeDocument/2006/relationships/image" Target="../media/image10.png"/><Relationship Id="rId42" Type="http://schemas.openxmlformats.org/officeDocument/2006/relationships/customXml" Target="../ink/ink30.xml"/><Relationship Id="rId47" Type="http://schemas.openxmlformats.org/officeDocument/2006/relationships/customXml" Target="../ink/ink35.xml"/><Relationship Id="rId50" Type="http://schemas.openxmlformats.org/officeDocument/2006/relationships/customXml" Target="../ink/ink38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9" Type="http://schemas.openxmlformats.org/officeDocument/2006/relationships/customXml" Target="../ink/ink20.xml"/><Relationship Id="rId11" Type="http://schemas.openxmlformats.org/officeDocument/2006/relationships/image" Target="../media/image4.png"/><Relationship Id="rId24" Type="http://schemas.openxmlformats.org/officeDocument/2006/relationships/customXml" Target="../ink/ink16.xml"/><Relationship Id="rId32" Type="http://schemas.openxmlformats.org/officeDocument/2006/relationships/image" Target="../media/image9.png"/><Relationship Id="rId37" Type="http://schemas.openxmlformats.org/officeDocument/2006/relationships/customXml" Target="../ink/ink25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53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image" Target="../media/image5.png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36" Type="http://schemas.openxmlformats.org/officeDocument/2006/relationships/customXml" Target="../ink/ink24.xml"/><Relationship Id="rId49" Type="http://schemas.openxmlformats.org/officeDocument/2006/relationships/customXml" Target="../ink/ink37.xml"/><Relationship Id="rId10" Type="http://schemas.openxmlformats.org/officeDocument/2006/relationships/customXml" Target="../ink/ink5.xml"/><Relationship Id="rId19" Type="http://schemas.openxmlformats.org/officeDocument/2006/relationships/image" Target="../media/image6.png"/><Relationship Id="rId44" Type="http://schemas.openxmlformats.org/officeDocument/2006/relationships/customXml" Target="../ink/ink32.xml"/><Relationship Id="rId52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21.xml"/><Relationship Id="rId35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customXml" Target="../ink/ink22.xml"/><Relationship Id="rId38" Type="http://schemas.openxmlformats.org/officeDocument/2006/relationships/customXml" Target="../ink/ink26.xml"/><Relationship Id="rId46" Type="http://schemas.openxmlformats.org/officeDocument/2006/relationships/customXml" Target="../ink/ink34.xml"/><Relationship Id="rId20" Type="http://schemas.openxmlformats.org/officeDocument/2006/relationships/customXml" Target="../ink/ink12.xml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customXml" Target="../ink/ink49.xml"/><Relationship Id="rId26" Type="http://schemas.openxmlformats.org/officeDocument/2006/relationships/customXml" Target="../ink/ink55.xml"/><Relationship Id="rId39" Type="http://schemas.openxmlformats.org/officeDocument/2006/relationships/customXml" Target="../ink/ink68.xml"/><Relationship Id="rId21" Type="http://schemas.openxmlformats.org/officeDocument/2006/relationships/image" Target="../media/image23.png"/><Relationship Id="rId34" Type="http://schemas.openxmlformats.org/officeDocument/2006/relationships/customXml" Target="../ink/ink63.xml"/><Relationship Id="rId7" Type="http://schemas.openxmlformats.org/officeDocument/2006/relationships/customXml" Target="../ink/ink41.xml"/><Relationship Id="rId2" Type="http://schemas.openxmlformats.org/officeDocument/2006/relationships/image" Target="../media/image17.png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customXml" Target="../ink/ink58.xml"/><Relationship Id="rId41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44.xml"/><Relationship Id="rId24" Type="http://schemas.openxmlformats.org/officeDocument/2006/relationships/customXml" Target="../ink/ink53.xml"/><Relationship Id="rId32" Type="http://schemas.openxmlformats.org/officeDocument/2006/relationships/customXml" Target="../ink/ink61.xml"/><Relationship Id="rId37" Type="http://schemas.openxmlformats.org/officeDocument/2006/relationships/customXml" Target="../ink/ink66.xml"/><Relationship Id="rId40" Type="http://schemas.openxmlformats.org/officeDocument/2006/relationships/customXml" Target="../ink/ink69.xml"/><Relationship Id="rId5" Type="http://schemas.openxmlformats.org/officeDocument/2006/relationships/customXml" Target="../ink/ink40.xml"/><Relationship Id="rId15" Type="http://schemas.openxmlformats.org/officeDocument/2006/relationships/customXml" Target="../ink/ink47.xml"/><Relationship Id="rId23" Type="http://schemas.openxmlformats.org/officeDocument/2006/relationships/customXml" Target="../ink/ink52.xml"/><Relationship Id="rId28" Type="http://schemas.openxmlformats.org/officeDocument/2006/relationships/customXml" Target="../ink/ink57.xml"/><Relationship Id="rId36" Type="http://schemas.openxmlformats.org/officeDocument/2006/relationships/customXml" Target="../ink/ink65.xml"/><Relationship Id="rId10" Type="http://schemas.openxmlformats.org/officeDocument/2006/relationships/customXml" Target="../ink/ink43.xml"/><Relationship Id="rId19" Type="http://schemas.openxmlformats.org/officeDocument/2006/relationships/image" Target="../media/image22.png"/><Relationship Id="rId31" Type="http://schemas.openxmlformats.org/officeDocument/2006/relationships/customXml" Target="../ink/ink60.xml"/><Relationship Id="rId4" Type="http://schemas.openxmlformats.org/officeDocument/2006/relationships/image" Target="../media/image170.png"/><Relationship Id="rId9" Type="http://schemas.openxmlformats.org/officeDocument/2006/relationships/customXml" Target="../ink/ink42.xml"/><Relationship Id="rId14" Type="http://schemas.openxmlformats.org/officeDocument/2006/relationships/customXml" Target="../ink/ink46.xml"/><Relationship Id="rId22" Type="http://schemas.openxmlformats.org/officeDocument/2006/relationships/customXml" Target="../ink/ink51.xml"/><Relationship Id="rId27" Type="http://schemas.openxmlformats.org/officeDocument/2006/relationships/customXml" Target="../ink/ink56.xml"/><Relationship Id="rId30" Type="http://schemas.openxmlformats.org/officeDocument/2006/relationships/customXml" Target="../ink/ink59.xml"/><Relationship Id="rId35" Type="http://schemas.openxmlformats.org/officeDocument/2006/relationships/customXml" Target="../ink/ink64.xml"/><Relationship Id="rId8" Type="http://schemas.openxmlformats.org/officeDocument/2006/relationships/image" Target="../media/image19.png"/><Relationship Id="rId3" Type="http://schemas.openxmlformats.org/officeDocument/2006/relationships/customXml" Target="../ink/ink39.xml"/><Relationship Id="rId12" Type="http://schemas.openxmlformats.org/officeDocument/2006/relationships/image" Target="../media/image20.png"/><Relationship Id="rId17" Type="http://schemas.openxmlformats.org/officeDocument/2006/relationships/image" Target="../media/image21.png"/><Relationship Id="rId25" Type="http://schemas.openxmlformats.org/officeDocument/2006/relationships/customXml" Target="../ink/ink54.xml"/><Relationship Id="rId33" Type="http://schemas.openxmlformats.org/officeDocument/2006/relationships/customXml" Target="../ink/ink62.xml"/><Relationship Id="rId38" Type="http://schemas.openxmlformats.org/officeDocument/2006/relationships/customXml" Target="../ink/ink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B3EFED77-2DAB-F64B-80F2-78F8D4490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66850"/>
              </p:ext>
            </p:extLst>
          </p:nvPr>
        </p:nvGraphicFramePr>
        <p:xfrm>
          <a:off x="353513" y="-507886"/>
          <a:ext cx="4573905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3537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8252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87830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eps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minpts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noise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value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counts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[977,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[968,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[954,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[945, 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[1042]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[1003,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[994, 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2458"/>
              </p:ext>
            </p:extLst>
          </p:nvPr>
        </p:nvGraphicFramePr>
        <p:xfrm>
          <a:off x="6688899" y="231150"/>
          <a:ext cx="198577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37.199000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9.015802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43.000000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8" name="Tabella 4">
            <a:extLst>
              <a:ext uri="{FF2B5EF4-FFF2-40B4-BE49-F238E27FC236}">
                <a16:creationId xmlns:a16="http://schemas.microsoft.com/office/drawing/2014/main" id="{B070D5D5-FB2E-C64F-9EFC-9E21116F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13624"/>
              </p:ext>
            </p:extLst>
          </p:nvPr>
        </p:nvGraphicFramePr>
        <p:xfrm>
          <a:off x="534179" y="3964930"/>
          <a:ext cx="9364790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641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4363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33407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410906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041464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Enviroment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Involvement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Job</a:t>
                      </a:r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Performance</a:t>
                      </a:r>
                    </a:p>
                    <a:p>
                      <a:pPr algn="ctr"/>
                      <a:r>
                        <a:rPr lang="it-IT" dirty="0"/>
                        <a:t>Rating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Relationship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Satisfaction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Worklife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Balance</a:t>
                      </a:r>
                    </a:p>
                    <a:p>
                      <a:pPr algn="ctr"/>
                      <a:r>
                        <a:rPr lang="it-IT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19.2177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19.3878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5.6973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25.7653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19.9830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20.7483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23.1293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58.3333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29.8469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84.7784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61.0544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Excellent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31.1224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30.1871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29.7619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7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BF80EB-2702-8149-93C3-7CE363C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4" y="3720659"/>
            <a:ext cx="3690841" cy="26486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A4D1AE-66A4-2D49-B3C2-56725BBB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97" y="3053255"/>
            <a:ext cx="3690841" cy="38438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931C40-CC08-934A-BF0D-9947EAD3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090" y="-21018"/>
            <a:ext cx="3750475" cy="27011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45B6A6-A890-624D-A83E-7AC25B08B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47" y="-21020"/>
            <a:ext cx="375047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BF80EB-2702-8149-93C3-7CE363C6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34" y="3489441"/>
            <a:ext cx="3690841" cy="26486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931C40-CC08-934A-BF0D-9947EAD3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96" y="3520973"/>
            <a:ext cx="3750475" cy="270111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145B6A6-A890-624D-A83E-7AC25B08B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400" y="273263"/>
            <a:ext cx="3750475" cy="27011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7C5D420-7990-3242-9417-8E501F0D4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927" y="273264"/>
            <a:ext cx="3750475" cy="2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E7D2C4F-35EA-9147-B93B-1E3EF355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6" r="39270" b="16480"/>
          <a:stretch/>
        </p:blipFill>
        <p:spPr>
          <a:xfrm>
            <a:off x="115614" y="0"/>
            <a:ext cx="7157545" cy="335280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2735B48-8493-F945-9EAA-8AF4A46F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52"/>
          <a:stretch/>
        </p:blipFill>
        <p:spPr>
          <a:xfrm>
            <a:off x="7967217" y="0"/>
            <a:ext cx="4224783" cy="46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3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26582A1-4FC0-9A4D-A8B0-A3DAC779A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" r="48570" b="13361"/>
          <a:stretch/>
        </p:blipFill>
        <p:spPr>
          <a:xfrm>
            <a:off x="0" y="420413"/>
            <a:ext cx="8218224" cy="21631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6B1AA77-5700-3345-B114-5B901950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52"/>
          <a:stretch/>
        </p:blipFill>
        <p:spPr>
          <a:xfrm>
            <a:off x="8294227" y="0"/>
            <a:ext cx="9010675" cy="32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8B42D70-985A-5241-A3E1-1AA665BAD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0" r="72563" b="36580"/>
          <a:stretch/>
        </p:blipFill>
        <p:spPr>
          <a:xfrm>
            <a:off x="0" y="893379"/>
            <a:ext cx="3478924" cy="20705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9F23A19-10EC-0E45-B683-4A1D0B74A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8"/>
          <a:stretch/>
        </p:blipFill>
        <p:spPr>
          <a:xfrm>
            <a:off x="3620518" y="199694"/>
            <a:ext cx="8791830" cy="40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DD5C76B-532B-E54C-8F69-429672F10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56" t="13378"/>
          <a:stretch/>
        </p:blipFill>
        <p:spPr>
          <a:xfrm>
            <a:off x="7540669" y="141244"/>
            <a:ext cx="4722312" cy="3099866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9481077-B28B-244C-80E6-8EA725AF2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78"/>
          <a:stretch/>
        </p:blipFill>
        <p:spPr>
          <a:xfrm>
            <a:off x="-200417" y="339159"/>
            <a:ext cx="7540669" cy="3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467042A2-4219-FF4E-BCF2-08B570D9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55947"/>
              </p:ext>
            </p:extLst>
          </p:nvPr>
        </p:nvGraphicFramePr>
        <p:xfrm>
          <a:off x="998483" y="704193"/>
          <a:ext cx="7791012" cy="19791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0950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609500">
                  <a:extLst>
                    <a:ext uri="{9D8B030D-6E8A-4147-A177-3AD203B41FA5}">
                      <a16:colId xmlns:a16="http://schemas.microsoft.com/office/drawing/2014/main" val="343763678"/>
                    </a:ext>
                  </a:extLst>
                </a:gridCol>
                <a:gridCol w="139890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542745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</a:tblGrid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Clustering </a:t>
                      </a:r>
                      <a:r>
                        <a:rPr lang="it-IT" dirty="0" err="1"/>
                        <a:t>Technique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Clustering </a:t>
                      </a:r>
                      <a:r>
                        <a:rPr lang="it-IT" dirty="0" err="1"/>
                        <a:t>Quality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Silhouette</a:t>
                      </a:r>
                    </a:p>
                    <a:p>
                      <a:pPr algn="ctr"/>
                      <a:r>
                        <a:rPr lang="it-IT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Distance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metric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K-</a:t>
                      </a:r>
                      <a:r>
                        <a:rPr lang="it-IT" dirty="0" err="1"/>
                        <a:t>Means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Excellent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euclidean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DBScan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Poor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euclidean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446372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Hierarchical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Good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euclidean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50119"/>
              </p:ext>
            </p:extLst>
          </p:nvPr>
        </p:nvGraphicFramePr>
        <p:xfrm>
          <a:off x="388308" y="193573"/>
          <a:ext cx="380193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051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class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Below</a:t>
                      </a:r>
                      <a:r>
                        <a:rPr lang="it-IT" dirty="0"/>
                        <a:t>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11.8197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19.8980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Bachelor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26.5306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Doctor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2.7211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22A5035-3FEA-2349-BF29-393FFFA1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960"/>
              </p:ext>
            </p:extLst>
          </p:nvPr>
        </p:nvGraphicFramePr>
        <p:xfrm>
          <a:off x="703547" y="3728000"/>
          <a:ext cx="2610486" cy="2494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42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516444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JobLevel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</a:tbl>
          </a:graphicData>
        </a:graphic>
      </p:graphicFrame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D64CBF1F-0F01-CF41-90E8-96D84947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97798"/>
              </p:ext>
            </p:extLst>
          </p:nvPr>
        </p:nvGraphicFramePr>
        <p:xfrm>
          <a:off x="4749453" y="193573"/>
          <a:ext cx="429145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6480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724978">
                  <a:extLst>
                    <a:ext uri="{9D8B030D-6E8A-4147-A177-3AD203B41FA5}">
                      <a16:colId xmlns:a16="http://schemas.microsoft.com/office/drawing/2014/main" val="89972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JobRole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Distribution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22.1939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Scientist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20.4082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Laboratory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Technician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Manufacturing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9.7789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Healtcare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Sales </a:t>
                      </a:r>
                      <a:r>
                        <a:rPr lang="it-IT" dirty="0" err="1"/>
                        <a:t>Rapresentative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Research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Director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Human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3.4864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644F551-FC3E-9D46-8524-3B9C24136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89248"/>
              </p:ext>
            </p:extLst>
          </p:nvPr>
        </p:nvGraphicFramePr>
        <p:xfrm>
          <a:off x="0" y="43259"/>
          <a:ext cx="8450580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298766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219518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472882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741742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951418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HourlyRate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DailyRate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MonthlyRate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PercentSalaryHike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66.2993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803.6505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14395.8367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6565.9460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15.1768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20.2661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406.6830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7111.8451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4710.6256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2097.0000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8227.2500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804.0000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14434.0000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1169.0000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20489.2500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8585.0000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26999.0000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19999.0000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8E2683D-D4E0-134A-95F0-F67D8A66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22351"/>
              </p:ext>
            </p:extLst>
          </p:nvPr>
        </p:nvGraphicFramePr>
        <p:xfrm>
          <a:off x="8755693" y="713984"/>
          <a:ext cx="3081464" cy="329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MonthlyIncomeTransf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7795"/>
              </p:ext>
            </p:extLst>
          </p:nvPr>
        </p:nvGraphicFramePr>
        <p:xfrm>
          <a:off x="288099" y="4525654"/>
          <a:ext cx="11689587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5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022160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070737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285214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Business</a:t>
                      </a:r>
                    </a:p>
                    <a:p>
                      <a:pPr algn="ctr"/>
                      <a:r>
                        <a:rPr lang="it-IT" b="0" dirty="0"/>
                        <a:t>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Over18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Performance</a:t>
                      </a:r>
                    </a:p>
                    <a:p>
                      <a:pPr algn="ctr"/>
                      <a:r>
                        <a:rPr lang="it-IT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Standard</a:t>
                      </a:r>
                    </a:p>
                    <a:p>
                      <a:pPr algn="ctr"/>
                      <a:r>
                        <a:rPr lang="it-IT" b="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Missing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Values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9AEB0646-CAC5-BA44-9508-380DD5AB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02450"/>
              </p:ext>
            </p:extLst>
          </p:nvPr>
        </p:nvGraphicFramePr>
        <p:xfrm>
          <a:off x="614460" y="-96450"/>
          <a:ext cx="13726987" cy="2174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5668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41222019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356016346"/>
                    </a:ext>
                  </a:extLst>
                </a:gridCol>
                <a:gridCol w="1519746">
                  <a:extLst>
                    <a:ext uri="{9D8B030D-6E8A-4147-A177-3AD203B41FA5}">
                      <a16:colId xmlns:a16="http://schemas.microsoft.com/office/drawing/2014/main" val="3216664575"/>
                    </a:ext>
                  </a:extLst>
                </a:gridCol>
                <a:gridCol w="1110488">
                  <a:extLst>
                    <a:ext uri="{9D8B030D-6E8A-4147-A177-3AD203B41FA5}">
                      <a16:colId xmlns:a16="http://schemas.microsoft.com/office/drawing/2014/main" val="3122767135"/>
                    </a:ext>
                  </a:extLst>
                </a:gridCol>
                <a:gridCol w="1430782">
                  <a:extLst>
                    <a:ext uri="{9D8B030D-6E8A-4147-A177-3AD203B41FA5}">
                      <a16:colId xmlns:a16="http://schemas.microsoft.com/office/drawing/2014/main" val="3813682720"/>
                    </a:ext>
                  </a:extLst>
                </a:gridCol>
                <a:gridCol w="1591120">
                  <a:extLst>
                    <a:ext uri="{9D8B030D-6E8A-4147-A177-3AD203B41FA5}">
                      <a16:colId xmlns:a16="http://schemas.microsoft.com/office/drawing/2014/main" val="2930676917"/>
                    </a:ext>
                  </a:extLst>
                </a:gridCol>
                <a:gridCol w="1430846">
                  <a:extLst>
                    <a:ext uri="{9D8B030D-6E8A-4147-A177-3AD203B41FA5}">
                      <a16:colId xmlns:a16="http://schemas.microsoft.com/office/drawing/2014/main" val="28953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  <a:r>
                        <a:rPr lang="it-IT" dirty="0" err="1"/>
                        <a:t>Attribute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Monthly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Income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NumCompanies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Worked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TotalWorking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TrainingTimes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LastYear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YearsAt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YearsIn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CurrentRole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YearsSince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LastPromotion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err="1"/>
                        <a:t>YearsWith</a:t>
                      </a:r>
                      <a:endParaRPr lang="it-IT" b="0" dirty="0"/>
                    </a:p>
                    <a:p>
                      <a:pPr algn="ctr"/>
                      <a:r>
                        <a:rPr lang="it-IT" b="0" dirty="0" err="1"/>
                        <a:t>CurrManager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Outliers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Thresholds</a:t>
                      </a:r>
                      <a:endParaRPr lang="it-IT" b="1" dirty="0"/>
                    </a:p>
                    <a:p>
                      <a:pPr algn="ctr"/>
                      <a:r>
                        <a:rPr lang="it-IT" sz="1400" b="1" dirty="0"/>
                        <a:t>Q1-1.5*IQR, </a:t>
                      </a:r>
                    </a:p>
                    <a:p>
                      <a:pPr algn="ctr"/>
                      <a:r>
                        <a:rPr lang="it-IT" sz="1400" b="1" dirty="0"/>
                        <a:t>Q3+1.5*IQR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[-3343.875,</a:t>
                      </a:r>
                    </a:p>
                    <a:p>
                      <a:pPr algn="ctr"/>
                      <a:r>
                        <a:rPr lang="it-IT" dirty="0"/>
                        <a:t>14775.125]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[-3.5, 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[-7.5, 28.5]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[0.5,4.5]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[-6.0, 18.0]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[-4.5, 7.5]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[-5.5, 14.5]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19999]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[0, 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938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14:cNvPr>
              <p14:cNvContentPartPr/>
              <p14:nvPr/>
            </p14:nvContentPartPr>
            <p14:xfrm>
              <a:off x="1011437" y="3762434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BB8A66A-7A96-7349-93D4-2BB68BD9B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797" y="37537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14:cNvPr>
              <p14:cNvContentPartPr/>
              <p14:nvPr/>
            </p14:nvContentPartPr>
            <p14:xfrm>
              <a:off x="2555477" y="4936394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E32ABD5-B0A3-7B42-9FB2-227D02A15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2477" y="487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14:cNvPr>
              <p14:cNvContentPartPr/>
              <p14:nvPr/>
            </p14:nvContentPartPr>
            <p14:xfrm>
              <a:off x="1571957" y="4303154"/>
              <a:ext cx="73800" cy="62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CED48D4-4878-4549-B961-912206614C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8957" y="4240154"/>
                <a:ext cx="199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14:cNvPr>
              <p14:cNvContentPartPr/>
              <p14:nvPr/>
            </p14:nvContentPartPr>
            <p14:xfrm>
              <a:off x="5860997" y="4330874"/>
              <a:ext cx="360" cy="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D4442B1F-CDD0-E946-B0DB-0814D300F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7997" y="4268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14:cNvPr>
              <p14:cNvContentPartPr/>
              <p14:nvPr/>
            </p14:nvContentPartPr>
            <p14:xfrm>
              <a:off x="7497197" y="4417994"/>
              <a:ext cx="50760" cy="331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AE71711-8643-3E48-B04B-3262E214C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34557" y="4355354"/>
                <a:ext cx="176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14:cNvPr>
              <p14:cNvContentPartPr/>
              <p14:nvPr/>
            </p14:nvContentPartPr>
            <p14:xfrm>
              <a:off x="9413117" y="2522594"/>
              <a:ext cx="360" cy="36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D44EF031-37B5-0749-A61B-CCC412CA7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0117" y="245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14:cNvPr>
              <p14:cNvContentPartPr/>
              <p14:nvPr/>
            </p14:nvContentPartPr>
            <p14:xfrm>
              <a:off x="10139957" y="2531954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B8884E18-AEDE-9141-9F9B-E1F9FABE04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957" y="24689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180F7A1F-225B-6D4B-91DA-AFB12A178937}"/>
              </a:ext>
            </a:extLst>
          </p:cNvPr>
          <p:cNvGrpSpPr/>
          <p:nvPr/>
        </p:nvGrpSpPr>
        <p:grpSpPr>
          <a:xfrm>
            <a:off x="8185877" y="2437274"/>
            <a:ext cx="72360" cy="88200"/>
            <a:chOff x="8185877" y="2437274"/>
            <a:chExt cx="723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14:cNvPr>
                <p14:cNvContentPartPr/>
                <p14:nvPr/>
              </p14:nvContentPartPr>
              <p14:xfrm>
                <a:off x="8211437" y="2437274"/>
                <a:ext cx="46800" cy="6444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8686D40-BA04-5243-AD37-AE94DA02B3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8797" y="2374274"/>
                  <a:ext cx="17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14:cNvPr>
                <p14:cNvContentPartPr/>
                <p14:nvPr/>
              </p14:nvContentPartPr>
              <p14:xfrm>
                <a:off x="8185877" y="2521154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6769AE2-C59D-144F-BA33-0F79093D10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2877" y="2458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14:cNvPr>
                <p14:cNvContentPartPr/>
                <p14:nvPr/>
              </p14:nvContentPartPr>
              <p14:xfrm>
                <a:off x="8209277" y="2525114"/>
                <a:ext cx="360" cy="3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F820DA7-FD3C-0547-A11D-57BA43EC36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6277" y="2462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E82D28DA-9BB9-5946-9E3E-383AAEFF3CE4}"/>
              </a:ext>
            </a:extLst>
          </p:cNvPr>
          <p:cNvGrpSpPr/>
          <p:nvPr/>
        </p:nvGrpSpPr>
        <p:grpSpPr>
          <a:xfrm>
            <a:off x="9754757" y="2421794"/>
            <a:ext cx="125640" cy="27720"/>
            <a:chOff x="9754757" y="2421794"/>
            <a:chExt cx="125640" cy="2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14:cNvPr>
                <p14:cNvContentPartPr/>
                <p14:nvPr/>
              </p14:nvContentPartPr>
              <p14:xfrm>
                <a:off x="9773117" y="2421794"/>
                <a:ext cx="107280" cy="277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7EADA91-EAA1-DB43-AEAF-97F13D708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10477" y="2358794"/>
                  <a:ext cx="23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D6F9153-6B52-A447-B1E9-A1A3F8A47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14:cNvPr>
                <p14:cNvContentPartPr/>
                <p14:nvPr/>
              </p14:nvContentPartPr>
              <p14:xfrm>
                <a:off x="9754757" y="2443034"/>
                <a:ext cx="360" cy="3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6951B0C-768B-6947-BCA5-AB5D4F2F97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91757" y="2380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14:cNvPr>
                <p14:cNvContentPartPr/>
                <p14:nvPr/>
              </p14:nvContentPartPr>
              <p14:xfrm>
                <a:off x="9827117" y="2423594"/>
                <a:ext cx="360" cy="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5FDAEFC-DC21-224B-9F25-463204C23D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4117" y="2360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AEC46764-2A1A-8648-AAAF-4770C3E7E596}"/>
              </a:ext>
            </a:extLst>
          </p:cNvPr>
          <p:cNvGrpSpPr/>
          <p:nvPr/>
        </p:nvGrpSpPr>
        <p:grpSpPr>
          <a:xfrm>
            <a:off x="817397" y="6106034"/>
            <a:ext cx="13320" cy="5760"/>
            <a:chOff x="817397" y="6106034"/>
            <a:chExt cx="13320" cy="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14:cNvPr>
                <p14:cNvContentPartPr/>
                <p14:nvPr/>
              </p14:nvContentPartPr>
              <p14:xfrm>
                <a:off x="830357" y="6111434"/>
                <a:ext cx="360" cy="3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6FB5210-4B13-9B46-9B60-1568A7A1E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7357" y="6048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14:cNvPr>
                <p14:cNvContentPartPr/>
                <p14:nvPr/>
              </p14:nvContentPartPr>
              <p14:xfrm>
                <a:off x="817397" y="6106034"/>
                <a:ext cx="360" cy="3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684258F-71E9-A143-88FB-7BE36070B4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397" y="604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14:cNvPr>
              <p14:cNvContentPartPr/>
              <p14:nvPr/>
            </p14:nvContentPartPr>
            <p14:xfrm>
              <a:off x="10601477" y="5656754"/>
              <a:ext cx="360" cy="3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22B863CB-AE93-B64A-ABDA-EEC58ACCF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8837" y="5593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14:cNvPr>
              <p14:cNvContentPartPr/>
              <p14:nvPr/>
            </p14:nvContentPartPr>
            <p14:xfrm>
              <a:off x="399797" y="2729954"/>
              <a:ext cx="266400" cy="82656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B2D4C5DE-7A98-5D41-9447-3E9B2CC697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797" y="2666954"/>
                <a:ext cx="392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14:cNvPr>
              <p14:cNvContentPartPr/>
              <p14:nvPr/>
            </p14:nvContentPartPr>
            <p14:xfrm>
              <a:off x="7999397" y="3609434"/>
              <a:ext cx="360" cy="3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2CFCEA37-6F72-794D-8385-57DDB63FDA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6757" y="354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14:cNvPr>
              <p14:cNvContentPartPr/>
              <p14:nvPr/>
            </p14:nvContentPartPr>
            <p14:xfrm>
              <a:off x="6383717" y="2858474"/>
              <a:ext cx="360" cy="3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0667DC8-62DD-614E-A39D-3C84B78E29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1077" y="2795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14:cNvPr>
              <p14:cNvContentPartPr/>
              <p14:nvPr/>
            </p14:nvContentPartPr>
            <p14:xfrm>
              <a:off x="6371837" y="2463194"/>
              <a:ext cx="443880" cy="44622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6218247D-2A1E-5A4C-B0CA-282D714D69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08837" y="2400194"/>
                <a:ext cx="569520" cy="45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00951044-A638-FC4F-8E26-EA279902C5E8}"/>
              </a:ext>
            </a:extLst>
          </p:cNvPr>
          <p:cNvGrpSpPr/>
          <p:nvPr/>
        </p:nvGrpSpPr>
        <p:grpSpPr>
          <a:xfrm>
            <a:off x="4683077" y="4370834"/>
            <a:ext cx="3650040" cy="3765960"/>
            <a:chOff x="4683077" y="4370834"/>
            <a:chExt cx="3650040" cy="37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14:cNvPr>
                <p14:cNvContentPartPr/>
                <p14:nvPr/>
              </p14:nvContentPartPr>
              <p14:xfrm>
                <a:off x="4683077" y="4394954"/>
                <a:ext cx="149760" cy="252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D8D7592-B816-E541-9DB7-E315551458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0437" y="4331954"/>
                  <a:ext cx="275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14:cNvPr>
                <p14:cNvContentPartPr/>
                <p14:nvPr/>
              </p14:nvContentPartPr>
              <p14:xfrm>
                <a:off x="4921037" y="4415114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9CBEAB6-D9F9-654A-B182-BB98A16079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8037" y="4352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14:cNvPr>
                <p14:cNvContentPartPr/>
                <p14:nvPr/>
              </p14:nvContentPartPr>
              <p14:xfrm>
                <a:off x="4998797" y="4434194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94E7C14-1EF3-8A49-A721-FF7610BAC8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797" y="4371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14:cNvPr>
                <p14:cNvContentPartPr/>
                <p14:nvPr/>
              </p14:nvContentPartPr>
              <p14:xfrm>
                <a:off x="5155397" y="4414394"/>
                <a:ext cx="360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AA82E388-295E-144D-A07B-F9CA09FADC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2757" y="435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14:cNvPr>
                <p14:cNvContentPartPr/>
                <p14:nvPr/>
              </p14:nvContentPartPr>
              <p14:xfrm>
                <a:off x="6382277" y="4370834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15DAC21-15C5-CC49-837D-0AE278BBD6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19637" y="4307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14:cNvPr>
                <p14:cNvContentPartPr/>
                <p14:nvPr/>
              </p14:nvContentPartPr>
              <p14:xfrm>
                <a:off x="6603677" y="4428794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EAE5E60-BE9E-5E43-87A3-C3FE785575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41037" y="4365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14:cNvPr>
                <p14:cNvContentPartPr/>
                <p14:nvPr/>
              </p14:nvContentPartPr>
              <p14:xfrm>
                <a:off x="6824357" y="4430954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7C9EA1E-968F-0B44-9678-922A488E81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717" y="436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14:cNvPr>
                <p14:cNvContentPartPr/>
                <p14:nvPr/>
              </p14:nvContentPartPr>
              <p14:xfrm>
                <a:off x="6830477" y="4427354"/>
                <a:ext cx="36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2567A4-842C-9448-967B-81F0FBAB3A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7477" y="4364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14:cNvPr>
                <p14:cNvContentPartPr/>
                <p14:nvPr/>
              </p14:nvContentPartPr>
              <p14:xfrm>
                <a:off x="6962957" y="4438154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5B67B77-8328-B84E-9DAB-225F3CBDD5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9957" y="4375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14:cNvPr>
                <p14:cNvContentPartPr/>
                <p14:nvPr/>
              </p14:nvContentPartPr>
              <p14:xfrm>
                <a:off x="7027037" y="4425914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A8D19C9-3A97-664E-830B-4CEFB7B1DC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64037" y="436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14:cNvPr>
                <p14:cNvContentPartPr/>
                <p14:nvPr/>
              </p14:nvContentPartPr>
              <p14:xfrm>
                <a:off x="7115237" y="4428074"/>
                <a:ext cx="36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381409A-1454-1342-9390-6FB007B89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52597" y="4365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14:cNvPr>
                <p14:cNvContentPartPr/>
                <p14:nvPr/>
              </p14:nvContentPartPr>
              <p14:xfrm>
                <a:off x="7094717" y="4421954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C87FC53-9281-5D4E-A8CE-8B39D85FF4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1717" y="4359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14:cNvPr>
                <p14:cNvContentPartPr/>
                <p14:nvPr/>
              </p14:nvContentPartPr>
              <p14:xfrm>
                <a:off x="7088957" y="4416554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FB45C18-FFA8-2E4E-96F9-1C7E35EB58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6317" y="4353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14:cNvPr>
                <p14:cNvContentPartPr/>
                <p14:nvPr/>
              </p14:nvContentPartPr>
              <p14:xfrm>
                <a:off x="7278677" y="4429514"/>
                <a:ext cx="360" cy="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2E95753-E4F2-9242-8B9B-2E3796B011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037" y="436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14:cNvPr>
                <p14:cNvContentPartPr/>
                <p14:nvPr/>
              </p14:nvContentPartPr>
              <p14:xfrm>
                <a:off x="7374077" y="4441394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0C31555B-30A1-384F-88CA-FB1C4FC8CB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78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14:cNvPr>
                <p14:cNvContentPartPr/>
                <p14:nvPr/>
              </p14:nvContentPartPr>
              <p14:xfrm>
                <a:off x="7373717" y="4430234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8589F203-E8D2-3942-A84B-DC6194F915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1077" y="4367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14:cNvPr>
                <p14:cNvContentPartPr/>
                <p14:nvPr/>
              </p14:nvContentPartPr>
              <p14:xfrm>
                <a:off x="5060357" y="4568474"/>
                <a:ext cx="3272760" cy="35683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6C55F97-B687-A34B-8476-C2A6A7CB67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97717" y="4505834"/>
                  <a:ext cx="3398400" cy="3693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Immagine 6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BE1159-1B54-384D-A7B2-DF21AF8ADB51}"/>
              </a:ext>
            </a:extLst>
          </p:cNvPr>
          <p:cNvPicPr>
            <a:picLocks noChangeAspect="1"/>
          </p:cNvPicPr>
          <p:nvPr/>
        </p:nvPicPr>
        <p:blipFill rotWithShape="1">
          <a:blip r:embed="rId52"/>
          <a:srcRect l="65864" b="8304"/>
          <a:stretch/>
        </p:blipFill>
        <p:spPr>
          <a:xfrm>
            <a:off x="7278677" y="2451100"/>
            <a:ext cx="2544772" cy="1793374"/>
          </a:xfrm>
          <a:prstGeom prst="rect">
            <a:avLst/>
          </a:prstGeom>
        </p:spPr>
      </p:pic>
      <p:pic>
        <p:nvPicPr>
          <p:cNvPr id="79" name="Immagine 7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2036C5-2BAB-ED49-A66B-6E0AF603736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405179" y="2448180"/>
            <a:ext cx="4565517" cy="18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9001069" y="375259"/>
            <a:ext cx="3622545" cy="5061037"/>
          </a:xfrm>
          <a:prstGeom prst="rect">
            <a:avLst/>
          </a:prstGeom>
        </p:spPr>
      </p:pic>
      <p:graphicFrame>
        <p:nvGraphicFramePr>
          <p:cNvPr id="13" name="Tabella 4">
            <a:extLst>
              <a:ext uri="{FF2B5EF4-FFF2-40B4-BE49-F238E27FC236}">
                <a16:creationId xmlns:a16="http://schemas.microsoft.com/office/drawing/2014/main" id="{2FF89F53-35C4-C34E-8EF8-F896BB01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47655"/>
              </p:ext>
            </p:extLst>
          </p:nvPr>
        </p:nvGraphicFramePr>
        <p:xfrm>
          <a:off x="66807" y="758347"/>
          <a:ext cx="12556807" cy="360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6254">
                  <a:extLst>
                    <a:ext uri="{9D8B030D-6E8A-4147-A177-3AD203B41FA5}">
                      <a16:colId xmlns:a16="http://schemas.microsoft.com/office/drawing/2014/main" val="958130683"/>
                    </a:ext>
                  </a:extLst>
                </a:gridCol>
                <a:gridCol w="1124902">
                  <a:extLst>
                    <a:ext uri="{9D8B030D-6E8A-4147-A177-3AD203B41FA5}">
                      <a16:colId xmlns:a16="http://schemas.microsoft.com/office/drawing/2014/main" val="3982942333"/>
                    </a:ext>
                  </a:extLst>
                </a:gridCol>
                <a:gridCol w="1368044">
                  <a:extLst>
                    <a:ext uri="{9D8B030D-6E8A-4147-A177-3AD203B41FA5}">
                      <a16:colId xmlns:a16="http://schemas.microsoft.com/office/drawing/2014/main" val="1503003223"/>
                    </a:ext>
                  </a:extLst>
                </a:gridCol>
                <a:gridCol w="1622171">
                  <a:extLst>
                    <a:ext uri="{9D8B030D-6E8A-4147-A177-3AD203B41FA5}">
                      <a16:colId xmlns:a16="http://schemas.microsoft.com/office/drawing/2014/main" val="2672154867"/>
                    </a:ext>
                  </a:extLst>
                </a:gridCol>
                <a:gridCol w="1601660">
                  <a:extLst>
                    <a:ext uri="{9D8B030D-6E8A-4147-A177-3AD203B41FA5}">
                      <a16:colId xmlns:a16="http://schemas.microsoft.com/office/drawing/2014/main" val="3096760809"/>
                    </a:ext>
                  </a:extLst>
                </a:gridCol>
                <a:gridCol w="1493393">
                  <a:extLst>
                    <a:ext uri="{9D8B030D-6E8A-4147-A177-3AD203B41FA5}">
                      <a16:colId xmlns:a16="http://schemas.microsoft.com/office/drawing/2014/main" val="1171251801"/>
                    </a:ext>
                  </a:extLst>
                </a:gridCol>
                <a:gridCol w="1740218">
                  <a:extLst>
                    <a:ext uri="{9D8B030D-6E8A-4147-A177-3AD203B41FA5}">
                      <a16:colId xmlns:a16="http://schemas.microsoft.com/office/drawing/2014/main" val="1909061911"/>
                    </a:ext>
                  </a:extLst>
                </a:gridCol>
                <a:gridCol w="1547241">
                  <a:extLst>
                    <a:ext uri="{9D8B030D-6E8A-4147-A177-3AD203B41FA5}">
                      <a16:colId xmlns:a16="http://schemas.microsoft.com/office/drawing/2014/main" val="3553772906"/>
                    </a:ext>
                  </a:extLst>
                </a:gridCol>
                <a:gridCol w="1292924">
                  <a:extLst>
                    <a:ext uri="{9D8B030D-6E8A-4147-A177-3AD203B41FA5}">
                      <a16:colId xmlns:a16="http://schemas.microsoft.com/office/drawing/2014/main" val="248019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YearsAt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YearsIn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CurrentRole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YearsSince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LastPromotion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YearsWithCurr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TotalWorking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Years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NumCompanies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Worked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TrainingTimes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LastYear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Distance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FromHome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count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mean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6.9265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4.1887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2.1717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7.6948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2.4912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8.0970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1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8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max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29.0000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6DF513-1E83-EB48-9AC6-3C0B0E96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t="49760" r="-2955" b="869"/>
          <a:stretch/>
        </p:blipFill>
        <p:spPr>
          <a:xfrm>
            <a:off x="8793067" y="915868"/>
            <a:ext cx="3732813" cy="2382866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A9EEE22-26D0-B344-82DD-A81DE469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" y="779747"/>
            <a:ext cx="8567803" cy="2569091"/>
          </a:xfrm>
          <a:prstGeom prst="rect">
            <a:avLst/>
          </a:prstGeom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A702E64-0E2B-F748-A7EA-25C954CB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6" b="869"/>
          <a:stretch/>
        </p:blipFill>
        <p:spPr>
          <a:xfrm>
            <a:off x="823660" y="4142983"/>
            <a:ext cx="3286515" cy="45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F18BB7E-2233-1945-8E4B-383FA007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510" b="9622"/>
          <a:stretch/>
        </p:blipFill>
        <p:spPr>
          <a:xfrm>
            <a:off x="0" y="0"/>
            <a:ext cx="1866378" cy="30898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7D841E2-D9D7-6F45-9F4E-53735F471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4" b="377"/>
          <a:stretch/>
        </p:blipFill>
        <p:spPr>
          <a:xfrm>
            <a:off x="1605922" y="438440"/>
            <a:ext cx="9386170" cy="30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9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7265A5B-4603-3E4B-A707-4C4BE242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1" t="10977" b="7471"/>
          <a:stretch/>
        </p:blipFill>
        <p:spPr>
          <a:xfrm>
            <a:off x="3025492" y="286212"/>
            <a:ext cx="9166508" cy="26987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A5F4FB-E5D8-254B-A1B3-8A02FB988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40"/>
          <a:stretch/>
        </p:blipFill>
        <p:spPr>
          <a:xfrm>
            <a:off x="17073" y="0"/>
            <a:ext cx="2852251" cy="30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D0C2EAD-D689-8D46-B7EC-B6FFE696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9" y="1978868"/>
            <a:ext cx="10977217" cy="25792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3FE5ED3-14CE-A34D-A791-59526C0FE830}"/>
                  </a:ext>
                </a:extLst>
              </p14:cNvPr>
              <p14:cNvContentPartPr/>
              <p14:nvPr/>
            </p14:nvContentPartPr>
            <p14:xfrm>
              <a:off x="3517659" y="4258692"/>
              <a:ext cx="150120" cy="2473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3FE5ED3-14CE-A34D-A791-59526C0FE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019" y="4196052"/>
                <a:ext cx="2757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7D75B4C-52B2-D345-8FDC-09ED62F986D1}"/>
                  </a:ext>
                </a:extLst>
              </p14:cNvPr>
              <p14:cNvContentPartPr/>
              <p14:nvPr/>
            </p14:nvContentPartPr>
            <p14:xfrm>
              <a:off x="7244019" y="4410612"/>
              <a:ext cx="314640" cy="457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7D75B4C-52B2-D345-8FDC-09ED62F986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1379" y="4347972"/>
                <a:ext cx="440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86AB8C3B-4003-C844-B65F-10D3758989BB}"/>
                  </a:ext>
                </a:extLst>
              </p14:cNvPr>
              <p14:cNvContentPartPr/>
              <p14:nvPr/>
            </p14:nvContentPartPr>
            <p14:xfrm>
              <a:off x="7688619" y="4461012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86AB8C3B-4003-C844-B65F-10D375898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5619" y="4398012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DCF8F4E7-309A-8D42-A203-10C453ECC628}"/>
              </a:ext>
            </a:extLst>
          </p:cNvPr>
          <p:cNvGrpSpPr/>
          <p:nvPr/>
        </p:nvGrpSpPr>
        <p:grpSpPr>
          <a:xfrm>
            <a:off x="7850619" y="4427532"/>
            <a:ext cx="41400" cy="3240"/>
            <a:chOff x="7850619" y="4427532"/>
            <a:chExt cx="41400" cy="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FD9CECB-5C05-3348-ADDC-4FDA92846A6E}"/>
                    </a:ext>
                  </a:extLst>
                </p14:cNvPr>
                <p14:cNvContentPartPr/>
                <p14:nvPr/>
              </p14:nvContentPartPr>
              <p14:xfrm>
                <a:off x="7891659" y="4430412"/>
                <a:ext cx="360" cy="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FD9CECB-5C05-3348-ADDC-4FDA92846A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28659" y="4367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7FBE63D-CC84-324C-8CBE-EE47524B6787}"/>
                    </a:ext>
                  </a:extLst>
                </p14:cNvPr>
                <p14:cNvContentPartPr/>
                <p14:nvPr/>
              </p14:nvContentPartPr>
              <p14:xfrm>
                <a:off x="7850619" y="4427532"/>
                <a:ext cx="360" cy="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7FBE63D-CC84-324C-8CBE-EE47524B67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87619" y="43645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CC063CB-6A1F-FE48-93C5-AA78731C67E7}"/>
              </a:ext>
            </a:extLst>
          </p:cNvPr>
          <p:cNvGrpSpPr/>
          <p:nvPr/>
        </p:nvGrpSpPr>
        <p:grpSpPr>
          <a:xfrm>
            <a:off x="8452179" y="4427532"/>
            <a:ext cx="231120" cy="126720"/>
            <a:chOff x="8452179" y="4427532"/>
            <a:chExt cx="23112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98DB9F0-CDEB-A742-868C-9284F7787053}"/>
                    </a:ext>
                  </a:extLst>
                </p14:cNvPr>
                <p14:cNvContentPartPr/>
                <p14:nvPr/>
              </p14:nvContentPartPr>
              <p14:xfrm>
                <a:off x="8640819" y="4427532"/>
                <a:ext cx="42480" cy="12672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98DB9F0-CDEB-A742-868C-9284F77870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78179" y="4364892"/>
                  <a:ext cx="168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E2939E9-93D7-8145-8D23-36668BC4FED6}"/>
                    </a:ext>
                  </a:extLst>
                </p14:cNvPr>
                <p14:cNvContentPartPr/>
                <p14:nvPr/>
              </p14:nvContentPartPr>
              <p14:xfrm>
                <a:off x="8452179" y="4466772"/>
                <a:ext cx="360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E2939E9-93D7-8145-8D23-36668BC4FE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89179" y="4403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86A9270-187E-5846-97E0-50113DDFEA86}"/>
                  </a:ext>
                </a:extLst>
              </p14:cNvPr>
              <p14:cNvContentPartPr/>
              <p14:nvPr/>
            </p14:nvContentPartPr>
            <p14:xfrm>
              <a:off x="9291339" y="4435092"/>
              <a:ext cx="360" cy="3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86A9270-187E-5846-97E0-50113DDFEA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28339" y="437209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DA9B42C-D44A-9C4F-A463-A21EBAEA598A}"/>
                  </a:ext>
                </a:extLst>
              </p14:cNvPr>
              <p14:cNvContentPartPr/>
              <p14:nvPr/>
            </p14:nvContentPartPr>
            <p14:xfrm>
              <a:off x="9614619" y="4459212"/>
              <a:ext cx="360" cy="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DA9B42C-D44A-9C4F-A463-A21EBAEA59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51619" y="439621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9AC0AAB0-3FDC-184D-8CE7-153B5C5F684C}"/>
                  </a:ext>
                </a:extLst>
              </p14:cNvPr>
              <p14:cNvContentPartPr/>
              <p14:nvPr/>
            </p14:nvContentPartPr>
            <p14:xfrm>
              <a:off x="9814779" y="4454532"/>
              <a:ext cx="158760" cy="975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9AC0AAB0-3FDC-184D-8CE7-153B5C5F68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51779" y="4391532"/>
                <a:ext cx="284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5478B076-4CE0-B14B-9540-6EBECCD654D9}"/>
                  </a:ext>
                </a:extLst>
              </p14:cNvPr>
              <p14:cNvContentPartPr/>
              <p14:nvPr/>
            </p14:nvContentPartPr>
            <p14:xfrm>
              <a:off x="10052019" y="4414572"/>
              <a:ext cx="118800" cy="806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5478B076-4CE0-B14B-9540-6EBECCD654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89379" y="4351932"/>
                <a:ext cx="24444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D243AE-FE2A-4644-8FB1-390085938FDB}"/>
              </a:ext>
            </a:extLst>
          </p:cNvPr>
          <p:cNvGrpSpPr/>
          <p:nvPr/>
        </p:nvGrpSpPr>
        <p:grpSpPr>
          <a:xfrm>
            <a:off x="10365219" y="4346172"/>
            <a:ext cx="401400" cy="212400"/>
            <a:chOff x="10365219" y="4346172"/>
            <a:chExt cx="40140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00D3FFC-351E-EA4F-AF9F-2EFC98899FA5}"/>
                    </a:ext>
                  </a:extLst>
                </p14:cNvPr>
                <p14:cNvContentPartPr/>
                <p14:nvPr/>
              </p14:nvContentPartPr>
              <p14:xfrm>
                <a:off x="10580139" y="4346172"/>
                <a:ext cx="186480" cy="2124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00D3FFC-351E-EA4F-AF9F-2EFC98899F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17499" y="4283172"/>
                  <a:ext cx="312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633408F-4E5D-814D-BD81-9D1ECB77CAAC}"/>
                    </a:ext>
                  </a:extLst>
                </p14:cNvPr>
                <p14:cNvContentPartPr/>
                <p14:nvPr/>
              </p14:nvContentPartPr>
              <p14:xfrm>
                <a:off x="10511379" y="4457412"/>
                <a:ext cx="360" cy="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633408F-4E5D-814D-BD81-9D1ECB77CA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48379" y="43944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B91324C-6EED-BA41-8084-5DEAA7E905EE}"/>
                    </a:ext>
                  </a:extLst>
                </p14:cNvPr>
                <p14:cNvContentPartPr/>
                <p14:nvPr/>
              </p14:nvContentPartPr>
              <p14:xfrm>
                <a:off x="10523259" y="4459572"/>
                <a:ext cx="360" cy="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B91324C-6EED-BA41-8084-5DEAA7E90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60259" y="43969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25707B20-15BA-374C-861D-790993B28419}"/>
                    </a:ext>
                  </a:extLst>
                </p14:cNvPr>
                <p14:cNvContentPartPr/>
                <p14:nvPr/>
              </p14:nvContentPartPr>
              <p14:xfrm>
                <a:off x="10365219" y="4458132"/>
                <a:ext cx="36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25707B20-15BA-374C-861D-790993B284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2579" y="4395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6F325BB-413E-464A-AE7D-95629DE11A30}"/>
                    </a:ext>
                  </a:extLst>
                </p14:cNvPr>
                <p14:cNvContentPartPr/>
                <p14:nvPr/>
              </p14:nvContentPartPr>
              <p14:xfrm>
                <a:off x="10365219" y="4458132"/>
                <a:ext cx="36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6F325BB-413E-464A-AE7D-95629DE11A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2579" y="439549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77EFBEE-5864-A74A-AF03-62ACA2C7E581}"/>
                    </a:ext>
                  </a:extLst>
                </p14:cNvPr>
                <p14:cNvContentPartPr/>
                <p14:nvPr/>
              </p14:nvContentPartPr>
              <p14:xfrm>
                <a:off x="10602099" y="4457412"/>
                <a:ext cx="36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77EFBEE-5864-A74A-AF03-62ACA2C7E5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3909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A6DEF47B-D1DC-974D-B4EA-B0D0ADA1CF82}"/>
                    </a:ext>
                  </a:extLst>
                </p14:cNvPr>
                <p14:cNvContentPartPr/>
                <p14:nvPr/>
              </p14:nvContentPartPr>
              <p14:xfrm>
                <a:off x="10602099" y="4457412"/>
                <a:ext cx="36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A6DEF47B-D1DC-974D-B4EA-B0D0ADA1C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3909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31D1200-52C3-694C-B7E6-0C04365720F9}"/>
              </a:ext>
            </a:extLst>
          </p:cNvPr>
          <p:cNvGrpSpPr/>
          <p:nvPr/>
        </p:nvGrpSpPr>
        <p:grpSpPr>
          <a:xfrm>
            <a:off x="9812979" y="4457772"/>
            <a:ext cx="100080" cy="7560"/>
            <a:chOff x="9812979" y="4457772"/>
            <a:chExt cx="100080" cy="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97F30865-CD75-A34F-B3E6-666AD8D02B59}"/>
                    </a:ext>
                  </a:extLst>
                </p14:cNvPr>
                <p14:cNvContentPartPr/>
                <p14:nvPr/>
              </p14:nvContentPartPr>
              <p14:xfrm>
                <a:off x="9814419" y="4464972"/>
                <a:ext cx="36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97F30865-CD75-A34F-B3E6-666AD8D02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1419" y="440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88E22F73-D29C-9141-AD85-2D7939F67A92}"/>
                    </a:ext>
                  </a:extLst>
                </p14:cNvPr>
                <p14:cNvContentPartPr/>
                <p14:nvPr/>
              </p14:nvContentPartPr>
              <p14:xfrm>
                <a:off x="9817659" y="4464972"/>
                <a:ext cx="360" cy="3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88E22F73-D29C-9141-AD85-2D7939F67A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5019" y="440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39674E4-3B6F-A046-9C7C-52702E3B80B4}"/>
                    </a:ext>
                  </a:extLst>
                </p14:cNvPr>
                <p14:cNvContentPartPr/>
                <p14:nvPr/>
              </p14:nvContentPartPr>
              <p14:xfrm>
                <a:off x="9905859" y="4457772"/>
                <a:ext cx="360" cy="3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39674E4-3B6F-A046-9C7C-52702E3B80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42859" y="43947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5D6E831-F232-7048-B904-BE5A012D99E8}"/>
                    </a:ext>
                  </a:extLst>
                </p14:cNvPr>
                <p14:cNvContentPartPr/>
                <p14:nvPr/>
              </p14:nvContentPartPr>
              <p14:xfrm>
                <a:off x="9912699" y="4461012"/>
                <a:ext cx="360" cy="3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5D6E831-F232-7048-B904-BE5A012D99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49699" y="4398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2B4EC886-AF19-DC42-B7B0-86CC294591D2}"/>
                    </a:ext>
                  </a:extLst>
                </p14:cNvPr>
                <p14:cNvContentPartPr/>
                <p14:nvPr/>
              </p14:nvContentPartPr>
              <p14:xfrm>
                <a:off x="9812979" y="4461012"/>
                <a:ext cx="360" cy="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2B4EC886-AF19-DC42-B7B0-86CC294591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0339" y="43983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FAFF5BA6-ED97-4540-8256-5F2472CAF863}"/>
                    </a:ext>
                  </a:extLst>
                </p14:cNvPr>
                <p14:cNvContentPartPr/>
                <p14:nvPr/>
              </p14:nvContentPartPr>
              <p14:xfrm>
                <a:off x="9821259" y="4464612"/>
                <a:ext cx="360" cy="3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FAFF5BA6-ED97-4540-8256-5F2472CAF8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8259" y="440161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CD63CC6-404D-D44A-B4BF-028CC5AA5788}"/>
              </a:ext>
            </a:extLst>
          </p:cNvPr>
          <p:cNvGrpSpPr/>
          <p:nvPr/>
        </p:nvGrpSpPr>
        <p:grpSpPr>
          <a:xfrm>
            <a:off x="11542779" y="2214252"/>
            <a:ext cx="1440" cy="1440"/>
            <a:chOff x="11542779" y="2214252"/>
            <a:chExt cx="1440" cy="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95E538F-6F24-7846-BF10-79EBCB260E41}"/>
                    </a:ext>
                  </a:extLst>
                </p14:cNvPr>
                <p14:cNvContentPartPr/>
                <p14:nvPr/>
              </p14:nvContentPartPr>
              <p14:xfrm>
                <a:off x="11542779" y="2215332"/>
                <a:ext cx="360" cy="3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95E538F-6F24-7846-BF10-79EBCB260E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79779" y="21523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C98E75E2-1045-A640-9DF0-59599A1FA040}"/>
                    </a:ext>
                  </a:extLst>
                </p14:cNvPr>
                <p14:cNvContentPartPr/>
                <p14:nvPr/>
              </p14:nvContentPartPr>
              <p14:xfrm>
                <a:off x="11543859" y="2214252"/>
                <a:ext cx="360" cy="3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C98E75E2-1045-A640-9DF0-59599A1FA0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80859" y="215125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B58754B5-6607-2547-BFB0-F30C6E4D4DB0}"/>
              </a:ext>
            </a:extLst>
          </p:cNvPr>
          <p:cNvGrpSpPr/>
          <p:nvPr/>
        </p:nvGrpSpPr>
        <p:grpSpPr>
          <a:xfrm>
            <a:off x="12969819" y="2202372"/>
            <a:ext cx="360" cy="360"/>
            <a:chOff x="12969819" y="22023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50E465C8-B14E-A441-8914-936E638A58C5}"/>
                    </a:ext>
                  </a:extLst>
                </p14:cNvPr>
                <p14:cNvContentPartPr/>
                <p14:nvPr/>
              </p14:nvContentPartPr>
              <p14:xfrm>
                <a:off x="12969819" y="2202372"/>
                <a:ext cx="360" cy="3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50E465C8-B14E-A441-8914-936E638A58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7179" y="2139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C35DD7A1-BDF9-0246-BCD8-6F3899AF28AC}"/>
                    </a:ext>
                  </a:extLst>
                </p14:cNvPr>
                <p14:cNvContentPartPr/>
                <p14:nvPr/>
              </p14:nvContentPartPr>
              <p14:xfrm>
                <a:off x="12969819" y="2202372"/>
                <a:ext cx="360" cy="3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C35DD7A1-BDF9-0246-BCD8-6F3899AF28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07179" y="213973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6CC17412-8ECE-1D4B-B82D-C4CB36318644}"/>
              </a:ext>
            </a:extLst>
          </p:cNvPr>
          <p:cNvGrpSpPr/>
          <p:nvPr/>
        </p:nvGrpSpPr>
        <p:grpSpPr>
          <a:xfrm>
            <a:off x="13850019" y="2214972"/>
            <a:ext cx="1440" cy="360"/>
            <a:chOff x="13850019" y="2214972"/>
            <a:chExt cx="1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B9C42C4F-9023-354E-8D38-03A63C52BC13}"/>
                    </a:ext>
                  </a:extLst>
                </p14:cNvPr>
                <p14:cNvContentPartPr/>
                <p14:nvPr/>
              </p14:nvContentPartPr>
              <p14:xfrm>
                <a:off x="13850019" y="2214972"/>
                <a:ext cx="36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B9C42C4F-9023-354E-8D38-03A63C52BC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7019" y="215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45B64C1C-4126-734B-8DF7-94747735CC05}"/>
                    </a:ext>
                  </a:extLst>
                </p14:cNvPr>
                <p14:cNvContentPartPr/>
                <p14:nvPr/>
              </p14:nvContentPartPr>
              <p14:xfrm>
                <a:off x="13851099" y="2214972"/>
                <a:ext cx="360" cy="3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45B64C1C-4126-734B-8DF7-94747735CC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88099" y="215197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95B98188-26C6-AD43-990C-6391C63DEDF4}"/>
                  </a:ext>
                </a:extLst>
              </p14:cNvPr>
              <p14:cNvContentPartPr/>
              <p14:nvPr/>
            </p14:nvContentPartPr>
            <p14:xfrm>
              <a:off x="9503379" y="2463372"/>
              <a:ext cx="360" cy="3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95B98188-26C6-AD43-990C-6391C63DED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40739" y="240073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6D2CC15D-CBA3-494C-B03B-300331A9647A}"/>
                  </a:ext>
                </a:extLst>
              </p14:cNvPr>
              <p14:cNvContentPartPr/>
              <p14:nvPr/>
            </p14:nvContentPartPr>
            <p14:xfrm>
              <a:off x="9155619" y="3402252"/>
              <a:ext cx="360" cy="36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6D2CC15D-CBA3-494C-B03B-300331A964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2979" y="333925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5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538</Words>
  <Application>Microsoft Macintosh PowerPoint</Application>
  <PresentationFormat>Widescreen</PresentationFormat>
  <Paragraphs>406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Gemignani</dc:creator>
  <cp:lastModifiedBy>Francesco Gemignani</cp:lastModifiedBy>
  <cp:revision>34</cp:revision>
  <dcterms:created xsi:type="dcterms:W3CDTF">2020-11-18T23:04:30Z</dcterms:created>
  <dcterms:modified xsi:type="dcterms:W3CDTF">2020-11-20T11:45:01Z</dcterms:modified>
</cp:coreProperties>
</file>