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d7ee7132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d7ee7132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d7ee7132d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d7ee713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d7ee713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d7ee713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d7ee7132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d7ee7132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d7ee713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d7ee713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d7ee7132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d7ee7132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d7ee7132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d7ee7132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airlinequality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British Airways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088" y="32507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-by Samudra Roy</a:t>
            </a:r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598102" y="336094"/>
            <a:ext cx="2728311" cy="613691"/>
            <a:chOff x="489500" y="204575"/>
            <a:chExt cx="4449300" cy="1000800"/>
          </a:xfrm>
        </p:grpSpPr>
        <p:sp>
          <p:nvSpPr>
            <p:cNvPr id="89" name="Google Shape;89;p13"/>
            <p:cNvSpPr/>
            <p:nvPr/>
          </p:nvSpPr>
          <p:spPr>
            <a:xfrm>
              <a:off x="489500" y="204575"/>
              <a:ext cx="4449300" cy="100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0" name="Google Shape;9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8100" y="298525"/>
              <a:ext cx="4235126" cy="665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/>
        </p:nvSpPr>
        <p:spPr>
          <a:xfrm>
            <a:off x="336150" y="403350"/>
            <a:ext cx="40404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Passengers tend to give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better ratings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they get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better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Seat Comfort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Wifi and Connectivity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Food &amp; Beverages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Ground Service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Inflight Entertainment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 For Money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Cabin Staff Service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250" y="756175"/>
            <a:ext cx="4440750" cy="363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250875" y="2178300"/>
            <a:ext cx="40452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1" name="Google Shape;161;p23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maxgrowth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4990075" y="1421550"/>
            <a:ext cx="3762600" cy="23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rating of British Airways is very 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poor 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must be improved.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focus on 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betterment of facilities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provided should be the first priority.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grpSp>
        <p:nvGrpSpPr>
          <p:cNvPr id="96" name="Google Shape;96;p14"/>
          <p:cNvGrpSpPr/>
          <p:nvPr/>
        </p:nvGrpSpPr>
        <p:grpSpPr>
          <a:xfrm>
            <a:off x="431930" y="1304875"/>
            <a:ext cx="8006654" cy="3416400"/>
            <a:chOff x="431925" y="1304875"/>
            <a:chExt cx="2628925" cy="3416400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664608" y="1850300"/>
            <a:ext cx="7548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to gain company insights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Scrape and analyse customer review data to uncover findings for British Airways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Step-by-step Process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700"/>
              <a:t>Get all review and ratings data of British Airways from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www.airlinequality.com</a:t>
            </a:r>
            <a:r>
              <a:rPr lang="en" sz="1700"/>
              <a:t> using web scraping.</a:t>
            </a:r>
            <a:endParaRPr sz="1700"/>
          </a:p>
        </p:txBody>
      </p:sp>
      <p:sp>
        <p:nvSpPr>
          <p:cNvPr id="108" name="Google Shape;108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</a:t>
            </a: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700"/>
              <a:t>Perform EDA on the data.</a:t>
            </a:r>
            <a:endParaRPr sz="1700"/>
          </a:p>
        </p:txBody>
      </p:sp>
      <p:sp>
        <p:nvSpPr>
          <p:cNvPr id="111" name="Google Shape;111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</a:t>
            </a: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700"/>
              <a:t>Analyze the data and state the findings.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ctrTitle"/>
          </p:nvPr>
        </p:nvSpPr>
        <p:spPr>
          <a:xfrm>
            <a:off x="583475" y="2078550"/>
            <a:ext cx="2879700" cy="9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Findings</a:t>
            </a:r>
            <a:endParaRPr sz="5400"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374" y="623800"/>
            <a:ext cx="4974300" cy="38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25000"/>
            <a:ext cx="4253175" cy="32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474925" y="1711488"/>
            <a:ext cx="3638400" cy="17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passengers are unsatisfied as most of them gave a rating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between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to 2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/>
        </p:nvSpPr>
        <p:spPr>
          <a:xfrm>
            <a:off x="416475" y="1868413"/>
            <a:ext cx="40404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Verified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users is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significantly more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than Non-Verified users.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125" y="707650"/>
            <a:ext cx="3822150" cy="35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/>
        </p:nvSpPr>
        <p:spPr>
          <a:xfrm>
            <a:off x="343425" y="1868425"/>
            <a:ext cx="40404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Passengers who sat on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 Class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seats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gave the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best ratings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200" y="708688"/>
            <a:ext cx="4382326" cy="3583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343425" y="1868425"/>
            <a:ext cx="40404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people chose </a:t>
            </a: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to recommend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flying in British Airways.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275" y="623888"/>
            <a:ext cx="3705225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/>
        </p:nvSpPr>
        <p:spPr>
          <a:xfrm>
            <a:off x="358050" y="1888050"/>
            <a:ext cx="40404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Couple Leisure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the type of passenger who chooses British Airways the most.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31850"/>
            <a:ext cx="4455374" cy="347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