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5d7ee713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5d7ee713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British Airways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98088" y="32507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-by Samudra Roy</a:t>
            </a:r>
            <a:endParaRPr/>
          </a:p>
        </p:txBody>
      </p:sp>
      <p:grpSp>
        <p:nvGrpSpPr>
          <p:cNvPr id="88" name="Google Shape;88;p13"/>
          <p:cNvGrpSpPr/>
          <p:nvPr/>
        </p:nvGrpSpPr>
        <p:grpSpPr>
          <a:xfrm>
            <a:off x="598102" y="336094"/>
            <a:ext cx="2728311" cy="613691"/>
            <a:chOff x="489500" y="204575"/>
            <a:chExt cx="4449300" cy="1000800"/>
          </a:xfrm>
        </p:grpSpPr>
        <p:sp>
          <p:nvSpPr>
            <p:cNvPr id="89" name="Google Shape;89;p13"/>
            <p:cNvSpPr/>
            <p:nvPr/>
          </p:nvSpPr>
          <p:spPr>
            <a:xfrm>
              <a:off x="489500" y="204575"/>
              <a:ext cx="4449300" cy="100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90" name="Google Shape;9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8100" y="298525"/>
              <a:ext cx="4235126" cy="6658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400" y="156300"/>
            <a:ext cx="2934250" cy="227213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693475" y="2571750"/>
            <a:ext cx="22446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passengers are unsatisfied as most of them gave a rating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between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to 2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3266900" y="2538375"/>
            <a:ext cx="2817300" cy="23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Passengers tend to give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 ratings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they get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better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Seat Comfort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Wifi and Connectivity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Food &amp; Beverages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Ground Service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Inflight Entertainment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 For Money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Cabin Staff Service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638" y="113975"/>
            <a:ext cx="3078438" cy="251722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/>
        </p:nvSpPr>
        <p:spPr>
          <a:xfrm>
            <a:off x="6413025" y="2513290"/>
            <a:ext cx="2296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Most people chose </a:t>
            </a:r>
            <a:r>
              <a:rPr b="1"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 to recommend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flying in British Airways.</a:t>
            </a:r>
            <a:endParaRPr b="1"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5653" y="167412"/>
            <a:ext cx="2105547" cy="214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