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ddc82c3b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ddc82c3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British Airways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-Samudra Roy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0" y="72025"/>
            <a:ext cx="4628824" cy="18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737" y="130088"/>
            <a:ext cx="1914399" cy="134181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5610075" y="145100"/>
            <a:ext cx="34203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Australia </a:t>
            </a:r>
            <a:r>
              <a:rPr lang="en" sz="2500"/>
              <a:t>produces the most number of passengers.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Most passengers take flight for </a:t>
            </a:r>
            <a:r>
              <a:rPr b="1" lang="en" sz="2500"/>
              <a:t>8-9 hours</a:t>
            </a:r>
            <a:r>
              <a:rPr lang="en" sz="2500"/>
              <a:t>.</a:t>
            </a:r>
            <a:endParaRPr sz="25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323850"/>
            <a:ext cx="4628825" cy="2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4294967295" type="title"/>
          </p:nvPr>
        </p:nvSpPr>
        <p:spPr>
          <a:xfrm>
            <a:off x="4712450" y="3594600"/>
            <a:ext cx="43179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 </a:t>
            </a:r>
            <a:r>
              <a:rPr b="1" lang="en" sz="2700"/>
              <a:t>Random Forest</a:t>
            </a:r>
            <a:r>
              <a:rPr lang="en" sz="2700"/>
              <a:t> model gives the most accuracy of </a:t>
            </a:r>
            <a:r>
              <a:rPr b="1" lang="en" sz="2700"/>
              <a:t>84%</a:t>
            </a:r>
            <a:r>
              <a:rPr lang="en" sz="2700"/>
              <a:t>.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