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_rels/notesSlide1.xml.rels" ContentType="application/vnd.openxmlformats-package.relationships+xml"/>
  <Override PartName="/ppt/notesSlides/_rels/notesSlide1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jpeg" ContentType="image/jpeg"/>
  <Override PartName="/ppt/media/image2.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9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10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101" name="PlaceHolder 4"/>
          <p:cNvSpPr>
            <a:spLocks noGrp="1"/>
          </p:cNvSpPr>
          <p:nvPr>
            <p:ph type="dt" idx="37"/>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02" name="PlaceHolder 5"/>
          <p:cNvSpPr>
            <a:spLocks noGrp="1"/>
          </p:cNvSpPr>
          <p:nvPr>
            <p:ph type="ftr" idx="38"/>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3" name="PlaceHolder 6"/>
          <p:cNvSpPr>
            <a:spLocks noGrp="1"/>
          </p:cNvSpPr>
          <p:nvPr>
            <p:ph type="sldNum" idx="39"/>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143B0505-5CEA-43E6-9226-CA9AE1D95644}"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685800" y="1143000"/>
            <a:ext cx="5485320" cy="3085200"/>
          </a:xfrm>
          <a:prstGeom prst="rect">
            <a:avLst/>
          </a:prstGeom>
          <a:ln w="0">
            <a:noFill/>
          </a:ln>
        </p:spPr>
      </p:sp>
      <p:sp>
        <p:nvSpPr>
          <p:cNvPr id="196"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97" name="PlaceHolder 3"/>
          <p:cNvSpPr>
            <a:spLocks noGrp="1"/>
          </p:cNvSpPr>
          <p:nvPr>
            <p:ph type="sldNum" idx="40"/>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D0413FFA-5569-40AA-9E42-A1B626ECE69E}"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685800" y="1143000"/>
            <a:ext cx="5485320" cy="3085200"/>
          </a:xfrm>
          <a:prstGeom prst="rect">
            <a:avLst/>
          </a:prstGeom>
          <a:ln w="0">
            <a:noFill/>
          </a:ln>
        </p:spPr>
      </p:sp>
      <p:sp>
        <p:nvSpPr>
          <p:cNvPr id="199"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200" name="PlaceHolder 3"/>
          <p:cNvSpPr>
            <a:spLocks noGrp="1"/>
          </p:cNvSpPr>
          <p:nvPr>
            <p:ph type="sldNum" idx="41"/>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E5CF335C-6518-4C14-A732-09A1CD43B822}"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609480" y="1604520"/>
            <a:ext cx="2612520" cy="9043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3"/>
          <p:cNvSpPr>
            <a:spLocks noGrp="1"/>
          </p:cNvSpPr>
          <p:nvPr>
            <p:ph/>
          </p:nvPr>
        </p:nvSpPr>
        <p:spPr>
          <a:xfrm>
            <a:off x="3353040" y="1604520"/>
            <a:ext cx="2612520" cy="9043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 name="PlaceHolder 4"/>
          <p:cNvSpPr>
            <a:spLocks noGrp="1"/>
          </p:cNvSpPr>
          <p:nvPr>
            <p:ph/>
          </p:nvPr>
        </p:nvSpPr>
        <p:spPr>
          <a:xfrm>
            <a:off x="609480" y="2595240"/>
            <a:ext cx="5353920" cy="9043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2C59288-10E1-4A2F-85B0-A67AB82C0CAC}"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9A3C522D-B16C-4D14-8DE1-E62CAE215266}" type="slidenum">
              <a:t>&lt;#&gt;</a:t>
            </a:fld>
          </a:p>
        </p:txBody>
      </p:sp>
      <p:sp>
        <p:nvSpPr>
          <p:cNvPr id="4" name="PlaceHolder 3"/>
          <p:cNvSpPr>
            <a:spLocks noGrp="1"/>
          </p:cNvSpPr>
          <p:nvPr>
            <p:ph type="dt" idx="3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4" name="PlaceHolder 2"/>
          <p:cNvSpPr>
            <a:spLocks noGrp="1"/>
          </p:cNvSpPr>
          <p:nvPr>
            <p:ph/>
          </p:nvPr>
        </p:nvSpPr>
        <p:spPr>
          <a:xfrm>
            <a:off x="609480" y="1604520"/>
            <a:ext cx="2612520" cy="9043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3"/>
          <p:cNvSpPr>
            <a:spLocks noGrp="1"/>
          </p:cNvSpPr>
          <p:nvPr>
            <p:ph/>
          </p:nvPr>
        </p:nvSpPr>
        <p:spPr>
          <a:xfrm>
            <a:off x="3353040" y="1604520"/>
            <a:ext cx="2612520" cy="18964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4"/>
          <p:cNvSpPr>
            <a:spLocks noGrp="1"/>
          </p:cNvSpPr>
          <p:nvPr>
            <p:ph/>
          </p:nvPr>
        </p:nvSpPr>
        <p:spPr>
          <a:xfrm>
            <a:off x="609480" y="2595240"/>
            <a:ext cx="2612520" cy="9043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9956A669-4594-4F73-81C6-ADBCDD153015}" type="slidenum">
              <a:t>&lt;#&gt;</a:t>
            </a:fld>
          </a:p>
        </p:txBody>
      </p:sp>
      <p:sp>
        <p:nvSpPr>
          <p:cNvPr id="8" name="PlaceHolder 7"/>
          <p:cNvSpPr>
            <a:spLocks noGrp="1"/>
          </p:cNvSpPr>
          <p:nvPr>
            <p:ph type="dt" idx="3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5" name="PlaceHolder 2"/>
          <p:cNvSpPr>
            <a:spLocks noGrp="1"/>
          </p:cNvSpPr>
          <p:nvPr>
            <p:ph/>
          </p:nvPr>
        </p:nvSpPr>
        <p:spPr>
          <a:xfrm>
            <a:off x="609480" y="1604520"/>
            <a:ext cx="2612520" cy="18964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6" name="PlaceHolder 3"/>
          <p:cNvSpPr>
            <a:spLocks noGrp="1"/>
          </p:cNvSpPr>
          <p:nvPr>
            <p:ph/>
          </p:nvPr>
        </p:nvSpPr>
        <p:spPr>
          <a:xfrm>
            <a:off x="3353040" y="1604520"/>
            <a:ext cx="2612520" cy="9043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7" name="PlaceHolder 4"/>
          <p:cNvSpPr>
            <a:spLocks noGrp="1"/>
          </p:cNvSpPr>
          <p:nvPr>
            <p:ph/>
          </p:nvPr>
        </p:nvSpPr>
        <p:spPr>
          <a:xfrm>
            <a:off x="3353040" y="2595240"/>
            <a:ext cx="2612520" cy="9043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C6169F86-00C2-40DC-8D0F-AB040ECF04FD}" type="slidenum">
              <a:t>&lt;#&gt;</a:t>
            </a:fld>
          </a:p>
        </p:txBody>
      </p:sp>
      <p:sp>
        <p:nvSpPr>
          <p:cNvPr id="8" name="PlaceHolder 7"/>
          <p:cNvSpPr>
            <a:spLocks noGrp="1"/>
          </p:cNvSpPr>
          <p:nvPr>
            <p:ph type="dt" idx="3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 name="PlaceHolder 2"/>
          <p:cNvSpPr>
            <a:spLocks noGrp="1"/>
          </p:cNvSpPr>
          <p:nvPr>
            <p:ph/>
          </p:nvPr>
        </p:nvSpPr>
        <p:spPr>
          <a:xfrm>
            <a:off x="609480" y="1604520"/>
            <a:ext cx="5353920" cy="9043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 name="PlaceHolder 3"/>
          <p:cNvSpPr>
            <a:spLocks noGrp="1"/>
          </p:cNvSpPr>
          <p:nvPr>
            <p:ph/>
          </p:nvPr>
        </p:nvSpPr>
        <p:spPr>
          <a:xfrm>
            <a:off x="609480" y="2595240"/>
            <a:ext cx="5353920" cy="9043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F1CA245-799E-4AC1-AFD5-6DEAB975ECC4}"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 name="PlaceHolder 2"/>
          <p:cNvSpPr>
            <a:spLocks noGrp="1"/>
          </p:cNvSpPr>
          <p:nvPr>
            <p:ph/>
          </p:nvPr>
        </p:nvSpPr>
        <p:spPr>
          <a:xfrm>
            <a:off x="609480" y="1604520"/>
            <a:ext cx="2612520" cy="9043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3"/>
          <p:cNvSpPr>
            <a:spLocks noGrp="1"/>
          </p:cNvSpPr>
          <p:nvPr>
            <p:ph/>
          </p:nvPr>
        </p:nvSpPr>
        <p:spPr>
          <a:xfrm>
            <a:off x="3353040" y="1604520"/>
            <a:ext cx="2612520" cy="9043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4"/>
          <p:cNvSpPr>
            <a:spLocks noGrp="1"/>
          </p:cNvSpPr>
          <p:nvPr>
            <p:ph/>
          </p:nvPr>
        </p:nvSpPr>
        <p:spPr>
          <a:xfrm>
            <a:off x="609480" y="2595240"/>
            <a:ext cx="2612520" cy="9043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5"/>
          <p:cNvSpPr>
            <a:spLocks noGrp="1"/>
          </p:cNvSpPr>
          <p:nvPr>
            <p:ph/>
          </p:nvPr>
        </p:nvSpPr>
        <p:spPr>
          <a:xfrm>
            <a:off x="3353040" y="2595240"/>
            <a:ext cx="2612520" cy="9043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5AE80F0E-158F-41CC-A770-BB39F02428E4}"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E74AC307-53FF-4F52-B00F-FC58B35BA99C}"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C8B481E5-F3F2-43E5-A74E-65CD1B8EF12B}"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p:nvPr>
        </p:nvSpPr>
        <p:spPr>
          <a:xfrm>
            <a:off x="609480" y="1604520"/>
            <a:ext cx="5353920" cy="18964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031262A3-12D9-4DFD-B383-DC39690E8930}" type="slidenum">
              <a:t>&lt;#&gt;</a:t>
            </a:fld>
          </a:p>
        </p:txBody>
      </p:sp>
      <p:sp>
        <p:nvSpPr>
          <p:cNvPr id="6" name="PlaceHolder 5"/>
          <p:cNvSpPr>
            <a:spLocks noGrp="1"/>
          </p:cNvSpPr>
          <p:nvPr>
            <p:ph type="dt" idx="18"/>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609480" y="1604520"/>
            <a:ext cx="5353920" cy="18964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6D2F95B7-6FA8-4B1B-A500-8E1AB8AEBAE7}" type="slidenum">
              <a:t>&lt;#&gt;</a:t>
            </a:fld>
          </a:p>
        </p:txBody>
      </p:sp>
      <p:sp>
        <p:nvSpPr>
          <p:cNvPr id="6" name="PlaceHolder 5"/>
          <p:cNvSpPr>
            <a:spLocks noGrp="1"/>
          </p:cNvSpPr>
          <p:nvPr>
            <p:ph type="dt" idx="2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6" name="PlaceHolder 2"/>
          <p:cNvSpPr>
            <a:spLocks noGrp="1"/>
          </p:cNvSpPr>
          <p:nvPr>
            <p:ph/>
          </p:nvPr>
        </p:nvSpPr>
        <p:spPr>
          <a:xfrm>
            <a:off x="609480" y="1604520"/>
            <a:ext cx="2612520" cy="18964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7" name="PlaceHolder 3"/>
          <p:cNvSpPr>
            <a:spLocks noGrp="1"/>
          </p:cNvSpPr>
          <p:nvPr>
            <p:ph/>
          </p:nvPr>
        </p:nvSpPr>
        <p:spPr>
          <a:xfrm>
            <a:off x="3353040" y="1604520"/>
            <a:ext cx="2612520" cy="18964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36087455-C75D-459A-BEAF-DF0387466261}" type="slidenum">
              <a:t>&lt;#&gt;</a:t>
            </a:fld>
          </a:p>
        </p:txBody>
      </p:sp>
      <p:sp>
        <p:nvSpPr>
          <p:cNvPr id="7" name="PlaceHolder 6"/>
          <p:cNvSpPr>
            <a:spLocks noGrp="1"/>
          </p:cNvSpPr>
          <p:nvPr>
            <p:ph type="dt" idx="24"/>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E268E541-408A-4A08-8EB2-57F3C316BBFE}" type="slidenum">
              <a:t>&lt;#&gt;</a:t>
            </a:fld>
          </a:p>
        </p:txBody>
      </p:sp>
      <p:sp>
        <p:nvSpPr>
          <p:cNvPr id="5" name="PlaceHolder 4"/>
          <p:cNvSpPr>
            <a:spLocks noGrp="1"/>
          </p:cNvSpPr>
          <p:nvPr>
            <p:ph type="dt" idx="27"/>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 name="PlaceHolder 5"/>
          <p:cNvSpPr>
            <a:spLocks noGrp="1"/>
          </p:cNvSpPr>
          <p:nvPr>
            <p:ph type="ftr" idx="1"/>
          </p:nvPr>
        </p:nvSpPr>
        <p:spPr>
          <a:xfrm>
            <a:off x="1600200" y="6236280"/>
            <a:ext cx="5900040" cy="318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 name="PlaceHolder 6"/>
          <p:cNvSpPr>
            <a:spLocks noGrp="1"/>
          </p:cNvSpPr>
          <p:nvPr>
            <p:ph type="sldNum" idx="2"/>
          </p:nvPr>
        </p:nvSpPr>
        <p:spPr>
          <a:xfrm>
            <a:off x="10758960" y="6217920"/>
            <a:ext cx="364680" cy="364680"/>
          </a:xfrm>
          <a:prstGeom prst="rect">
            <a:avLst/>
          </a:prstGeom>
          <a:solidFill>
            <a:srgbClr val="1d1d1d">
              <a:alpha val="70000"/>
            </a:srgbClr>
          </a:solidFill>
          <a:ln w="0">
            <a:noFill/>
          </a:ln>
        </p:spPr>
        <p:txBody>
          <a:bodyPr lIns="18360" rIns="18360" tIns="45720" bIns="45720" anchor="ctr">
            <a:noAutofit/>
          </a:bodyPr>
          <a:lstStyle>
            <a:lvl1pPr indent="0" algn="ctr" defTabSz="457200">
              <a:lnSpc>
                <a:spcPct val="100000"/>
              </a:lnSpc>
              <a:buNone/>
              <a:tabLst>
                <a:tab algn="l" pos="0"/>
              </a:tabLst>
              <a:defRPr b="0" lang="en-US" sz="1100" spc="-1" strike="noStrike">
                <a:solidFill>
                  <a:srgbClr val="ffffff"/>
                </a:solidFill>
                <a:latin typeface="Gill Sans MT"/>
              </a:defRPr>
            </a:lvl1pPr>
          </a:lstStyle>
          <a:p>
            <a:pPr indent="0" algn="ctr" defTabSz="457200">
              <a:lnSpc>
                <a:spcPct val="100000"/>
              </a:lnSpc>
              <a:buNone/>
              <a:tabLst>
                <a:tab algn="l" pos="0"/>
              </a:tabLst>
            </a:pPr>
            <a:fld id="{8A764B4C-29DF-4D50-AED8-B537F941C45C}" type="slidenum">
              <a:rPr b="0" lang="en-US" sz="1100" spc="-1" strike="noStrike">
                <a:solidFill>
                  <a:srgbClr val="ffffff"/>
                </a:solidFill>
                <a:latin typeface="Gill Sans MT"/>
              </a:rPr>
              <a:t>&lt;number&gt;</a:t>
            </a:fld>
            <a:endParaRPr b="0" lang="en-IN" sz="1100" spc="-1" strike="noStrike">
              <a:solidFill>
                <a:srgbClr val="ffffff"/>
              </a:solidFill>
              <a:latin typeface="Times New Roman"/>
            </a:endParaRPr>
          </a:p>
        </p:txBody>
      </p:sp>
      <p:sp>
        <p:nvSpPr>
          <p:cNvPr id="6" name="PlaceHolder 7"/>
          <p:cNvSpPr>
            <a:spLocks noGrp="1"/>
          </p:cNvSpPr>
          <p:nvPr>
            <p:ph type="dt" idx="3"/>
          </p:nvPr>
        </p:nvSpPr>
        <p:spPr>
          <a:xfrm>
            <a:off x="7821360" y="6238800"/>
            <a:ext cx="2752560" cy="3229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73" name="PlaceHolder 1"/>
          <p:cNvSpPr>
            <a:spLocks noGrp="1"/>
          </p:cNvSpPr>
          <p:nvPr>
            <p:ph type="ftr" idx="28"/>
          </p:nvPr>
        </p:nvSpPr>
        <p:spPr>
          <a:xfrm>
            <a:off x="1600200" y="6236280"/>
            <a:ext cx="5900040" cy="318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4" name="PlaceHolder 2"/>
          <p:cNvSpPr>
            <a:spLocks noGrp="1"/>
          </p:cNvSpPr>
          <p:nvPr>
            <p:ph type="sldNum" idx="29"/>
          </p:nvPr>
        </p:nvSpPr>
        <p:spPr>
          <a:xfrm>
            <a:off x="10758960" y="6217920"/>
            <a:ext cx="364680" cy="364680"/>
          </a:xfrm>
          <a:prstGeom prst="rect">
            <a:avLst/>
          </a:prstGeom>
          <a:solidFill>
            <a:srgbClr val="1d1d1d">
              <a:alpha val="70000"/>
            </a:srgbClr>
          </a:solidFill>
          <a:ln w="0">
            <a:noFill/>
          </a:ln>
        </p:spPr>
        <p:txBody>
          <a:bodyPr lIns="18360" rIns="18360" tIns="45720" bIns="45720" anchor="ctr">
            <a:noAutofit/>
          </a:bodyPr>
          <a:lstStyle>
            <a:lvl1pPr indent="0" algn="ctr" defTabSz="457200">
              <a:lnSpc>
                <a:spcPct val="100000"/>
              </a:lnSpc>
              <a:buNone/>
              <a:tabLst>
                <a:tab algn="l" pos="0"/>
              </a:tabLst>
              <a:defRPr b="0" lang="en-US" sz="1100" spc="-1" strike="noStrike">
                <a:solidFill>
                  <a:srgbClr val="ffffff"/>
                </a:solidFill>
                <a:latin typeface="Gill Sans MT"/>
              </a:defRPr>
            </a:lvl1pPr>
          </a:lstStyle>
          <a:p>
            <a:pPr indent="0" algn="ctr" defTabSz="457200">
              <a:lnSpc>
                <a:spcPct val="100000"/>
              </a:lnSpc>
              <a:buNone/>
              <a:tabLst>
                <a:tab algn="l" pos="0"/>
              </a:tabLst>
            </a:pPr>
            <a:fld id="{8F250C32-094F-4E96-99E3-57746F061127}" type="slidenum">
              <a:rPr b="0" lang="en-US" sz="1100" spc="-1" strike="noStrike">
                <a:solidFill>
                  <a:srgbClr val="ffffff"/>
                </a:solidFill>
                <a:latin typeface="Gill Sans MT"/>
              </a:rPr>
              <a:t>&lt;number&gt;</a:t>
            </a:fld>
            <a:endParaRPr b="0" lang="en-IN" sz="1100" spc="-1" strike="noStrike">
              <a:solidFill>
                <a:srgbClr val="ffffff"/>
              </a:solidFill>
              <a:latin typeface="Times New Roman"/>
            </a:endParaRPr>
          </a:p>
        </p:txBody>
      </p:sp>
      <p:sp>
        <p:nvSpPr>
          <p:cNvPr id="75" name="PlaceHolder 3"/>
          <p:cNvSpPr>
            <a:spLocks noGrp="1"/>
          </p:cNvSpPr>
          <p:nvPr>
            <p:ph type="dt" idx="30"/>
          </p:nvPr>
        </p:nvSpPr>
        <p:spPr>
          <a:xfrm>
            <a:off x="7821360" y="6238800"/>
            <a:ext cx="2752560" cy="3229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7"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8"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9"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0" name="PlaceHolder 5"/>
          <p:cNvSpPr>
            <a:spLocks noGrp="1"/>
          </p:cNvSpPr>
          <p:nvPr>
            <p:ph type="ftr" idx="31"/>
          </p:nvPr>
        </p:nvSpPr>
        <p:spPr>
          <a:xfrm>
            <a:off x="1600200" y="6236280"/>
            <a:ext cx="5900040" cy="318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1" name="PlaceHolder 6"/>
          <p:cNvSpPr>
            <a:spLocks noGrp="1"/>
          </p:cNvSpPr>
          <p:nvPr>
            <p:ph type="sldNum" idx="32"/>
          </p:nvPr>
        </p:nvSpPr>
        <p:spPr>
          <a:xfrm>
            <a:off x="10758960" y="6217920"/>
            <a:ext cx="364680" cy="364680"/>
          </a:xfrm>
          <a:prstGeom prst="rect">
            <a:avLst/>
          </a:prstGeom>
          <a:solidFill>
            <a:srgbClr val="1d1d1d">
              <a:alpha val="70000"/>
            </a:srgbClr>
          </a:solidFill>
          <a:ln w="0">
            <a:noFill/>
          </a:ln>
        </p:spPr>
        <p:txBody>
          <a:bodyPr lIns="18360" rIns="18360" tIns="45720" bIns="45720" anchor="ctr">
            <a:noAutofit/>
          </a:bodyPr>
          <a:lstStyle>
            <a:lvl1pPr indent="0" algn="ctr" defTabSz="457200">
              <a:lnSpc>
                <a:spcPct val="100000"/>
              </a:lnSpc>
              <a:buNone/>
              <a:tabLst>
                <a:tab algn="l" pos="0"/>
              </a:tabLst>
              <a:defRPr b="0" lang="en-US" sz="1100" spc="-1" strike="noStrike">
                <a:solidFill>
                  <a:srgbClr val="ffffff"/>
                </a:solidFill>
                <a:latin typeface="Gill Sans MT"/>
              </a:defRPr>
            </a:lvl1pPr>
          </a:lstStyle>
          <a:p>
            <a:pPr indent="0" algn="ctr" defTabSz="457200">
              <a:lnSpc>
                <a:spcPct val="100000"/>
              </a:lnSpc>
              <a:buNone/>
              <a:tabLst>
                <a:tab algn="l" pos="0"/>
              </a:tabLst>
            </a:pPr>
            <a:fld id="{5362143F-7AE5-4C05-ADAF-D31C090144B8}" type="slidenum">
              <a:rPr b="0" lang="en-US" sz="1100" spc="-1" strike="noStrike">
                <a:solidFill>
                  <a:srgbClr val="ffffff"/>
                </a:solidFill>
                <a:latin typeface="Gill Sans MT"/>
              </a:rPr>
              <a:t>&lt;number&gt;</a:t>
            </a:fld>
            <a:endParaRPr b="0" lang="en-IN" sz="1100" spc="-1" strike="noStrike">
              <a:solidFill>
                <a:srgbClr val="ffffff"/>
              </a:solidFill>
              <a:latin typeface="Times New Roman"/>
            </a:endParaRPr>
          </a:p>
        </p:txBody>
      </p:sp>
      <p:sp>
        <p:nvSpPr>
          <p:cNvPr id="82" name="PlaceHolder 7"/>
          <p:cNvSpPr>
            <a:spLocks noGrp="1"/>
          </p:cNvSpPr>
          <p:nvPr>
            <p:ph type="dt" idx="33"/>
          </p:nvPr>
        </p:nvSpPr>
        <p:spPr>
          <a:xfrm>
            <a:off x="7821360" y="6238800"/>
            <a:ext cx="2752560" cy="3229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88"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9"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90"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91" name="PlaceHolder 5"/>
          <p:cNvSpPr>
            <a:spLocks noGrp="1"/>
          </p:cNvSpPr>
          <p:nvPr>
            <p:ph type="ftr" idx="34"/>
          </p:nvPr>
        </p:nvSpPr>
        <p:spPr>
          <a:xfrm>
            <a:off x="1600200" y="6236280"/>
            <a:ext cx="5900040" cy="318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2" name="PlaceHolder 6"/>
          <p:cNvSpPr>
            <a:spLocks noGrp="1"/>
          </p:cNvSpPr>
          <p:nvPr>
            <p:ph type="sldNum" idx="35"/>
          </p:nvPr>
        </p:nvSpPr>
        <p:spPr>
          <a:xfrm>
            <a:off x="10758960" y="6217920"/>
            <a:ext cx="364680" cy="364680"/>
          </a:xfrm>
          <a:prstGeom prst="rect">
            <a:avLst/>
          </a:prstGeom>
          <a:solidFill>
            <a:srgbClr val="1d1d1d">
              <a:alpha val="70000"/>
            </a:srgbClr>
          </a:solidFill>
          <a:ln w="0">
            <a:noFill/>
          </a:ln>
        </p:spPr>
        <p:txBody>
          <a:bodyPr lIns="18360" rIns="18360" tIns="45720" bIns="45720" anchor="ctr">
            <a:noAutofit/>
          </a:bodyPr>
          <a:lstStyle>
            <a:lvl1pPr indent="0" algn="ctr" defTabSz="457200">
              <a:lnSpc>
                <a:spcPct val="100000"/>
              </a:lnSpc>
              <a:buNone/>
              <a:tabLst>
                <a:tab algn="l" pos="0"/>
              </a:tabLst>
              <a:defRPr b="0" lang="en-US" sz="1100" spc="-1" strike="noStrike">
                <a:solidFill>
                  <a:srgbClr val="ffffff"/>
                </a:solidFill>
                <a:latin typeface="Gill Sans MT"/>
              </a:defRPr>
            </a:lvl1pPr>
          </a:lstStyle>
          <a:p>
            <a:pPr indent="0" algn="ctr" defTabSz="457200">
              <a:lnSpc>
                <a:spcPct val="100000"/>
              </a:lnSpc>
              <a:buNone/>
              <a:tabLst>
                <a:tab algn="l" pos="0"/>
              </a:tabLst>
            </a:pPr>
            <a:fld id="{A0926418-2BB7-4278-97B2-A1DCE436069B}" type="slidenum">
              <a:rPr b="0" lang="en-US" sz="1100" spc="-1" strike="noStrike">
                <a:solidFill>
                  <a:srgbClr val="ffffff"/>
                </a:solidFill>
                <a:latin typeface="Gill Sans MT"/>
              </a:rPr>
              <a:t>&lt;number&gt;</a:t>
            </a:fld>
            <a:endParaRPr b="0" lang="en-IN" sz="1100" spc="-1" strike="noStrike">
              <a:solidFill>
                <a:srgbClr val="ffffff"/>
              </a:solidFill>
              <a:latin typeface="Times New Roman"/>
            </a:endParaRPr>
          </a:p>
        </p:txBody>
      </p:sp>
      <p:sp>
        <p:nvSpPr>
          <p:cNvPr id="93" name="PlaceHolder 7"/>
          <p:cNvSpPr>
            <a:spLocks noGrp="1"/>
          </p:cNvSpPr>
          <p:nvPr>
            <p:ph type="dt" idx="36"/>
          </p:nvPr>
        </p:nvSpPr>
        <p:spPr>
          <a:xfrm>
            <a:off x="7821360" y="6238800"/>
            <a:ext cx="2752560" cy="3229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2"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 name="PlaceHolder 4"/>
          <p:cNvSpPr>
            <a:spLocks noGrp="1"/>
          </p:cNvSpPr>
          <p:nvPr>
            <p:ph type="ftr" idx="4"/>
          </p:nvPr>
        </p:nvSpPr>
        <p:spPr>
          <a:xfrm>
            <a:off x="1600200" y="6236280"/>
            <a:ext cx="5900040" cy="318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5" name="PlaceHolder 5"/>
          <p:cNvSpPr>
            <a:spLocks noGrp="1"/>
          </p:cNvSpPr>
          <p:nvPr>
            <p:ph type="sldNum" idx="5"/>
          </p:nvPr>
        </p:nvSpPr>
        <p:spPr>
          <a:xfrm>
            <a:off x="10758960" y="6217920"/>
            <a:ext cx="364680" cy="364680"/>
          </a:xfrm>
          <a:prstGeom prst="rect">
            <a:avLst/>
          </a:prstGeom>
          <a:solidFill>
            <a:srgbClr val="1d1d1d">
              <a:alpha val="70000"/>
            </a:srgbClr>
          </a:solidFill>
          <a:ln w="0">
            <a:noFill/>
          </a:ln>
        </p:spPr>
        <p:txBody>
          <a:bodyPr lIns="18360" rIns="18360" tIns="45720" bIns="45720" anchor="ctr">
            <a:noAutofit/>
          </a:bodyPr>
          <a:lstStyle>
            <a:lvl1pPr indent="0" algn="ctr" defTabSz="457200">
              <a:lnSpc>
                <a:spcPct val="100000"/>
              </a:lnSpc>
              <a:buNone/>
              <a:tabLst>
                <a:tab algn="l" pos="0"/>
              </a:tabLst>
              <a:defRPr b="0" lang="en-US" sz="1100" spc="-1" strike="noStrike">
                <a:solidFill>
                  <a:srgbClr val="ffffff"/>
                </a:solidFill>
                <a:latin typeface="Gill Sans MT"/>
              </a:defRPr>
            </a:lvl1pPr>
          </a:lstStyle>
          <a:p>
            <a:pPr indent="0" algn="ctr" defTabSz="457200">
              <a:lnSpc>
                <a:spcPct val="100000"/>
              </a:lnSpc>
              <a:buNone/>
              <a:tabLst>
                <a:tab algn="l" pos="0"/>
              </a:tabLst>
            </a:pPr>
            <a:fld id="{5D415AB7-9944-47B7-B536-8E059615681C}" type="slidenum">
              <a:rPr b="0" lang="en-US" sz="1100" spc="-1" strike="noStrike">
                <a:solidFill>
                  <a:srgbClr val="ffffff"/>
                </a:solidFill>
                <a:latin typeface="Gill Sans MT"/>
              </a:rPr>
              <a:t>&lt;number&gt;</a:t>
            </a:fld>
            <a:endParaRPr b="0" lang="en-IN" sz="1100" spc="-1" strike="noStrike">
              <a:solidFill>
                <a:srgbClr val="ffffff"/>
              </a:solidFill>
              <a:latin typeface="Times New Roman"/>
            </a:endParaRPr>
          </a:p>
        </p:txBody>
      </p:sp>
      <p:sp>
        <p:nvSpPr>
          <p:cNvPr id="16" name="PlaceHolder 6"/>
          <p:cNvSpPr>
            <a:spLocks noGrp="1"/>
          </p:cNvSpPr>
          <p:nvPr>
            <p:ph type="dt" idx="6"/>
          </p:nvPr>
        </p:nvSpPr>
        <p:spPr>
          <a:xfrm>
            <a:off x="7821360" y="6238800"/>
            <a:ext cx="2752560" cy="3229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5" name="PlaceHolder 6"/>
          <p:cNvSpPr>
            <a:spLocks noGrp="1"/>
          </p:cNvSpPr>
          <p:nvPr>
            <p:ph type="ftr" idx="7"/>
          </p:nvPr>
        </p:nvSpPr>
        <p:spPr>
          <a:xfrm>
            <a:off x="1600200" y="6236280"/>
            <a:ext cx="5900040" cy="318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6" name="PlaceHolder 7"/>
          <p:cNvSpPr>
            <a:spLocks noGrp="1"/>
          </p:cNvSpPr>
          <p:nvPr>
            <p:ph type="sldNum" idx="8"/>
          </p:nvPr>
        </p:nvSpPr>
        <p:spPr>
          <a:xfrm>
            <a:off x="10758960" y="6217920"/>
            <a:ext cx="364680" cy="364680"/>
          </a:xfrm>
          <a:prstGeom prst="rect">
            <a:avLst/>
          </a:prstGeom>
          <a:solidFill>
            <a:srgbClr val="1d1d1d">
              <a:alpha val="70000"/>
            </a:srgbClr>
          </a:solidFill>
          <a:ln w="0">
            <a:noFill/>
          </a:ln>
        </p:spPr>
        <p:txBody>
          <a:bodyPr lIns="18360" rIns="18360" tIns="45720" bIns="45720" anchor="ctr">
            <a:noAutofit/>
          </a:bodyPr>
          <a:lstStyle>
            <a:lvl1pPr indent="0" algn="ctr" defTabSz="457200">
              <a:lnSpc>
                <a:spcPct val="100000"/>
              </a:lnSpc>
              <a:buNone/>
              <a:tabLst>
                <a:tab algn="l" pos="0"/>
              </a:tabLst>
              <a:defRPr b="0" lang="en-US" sz="1100" spc="-1" strike="noStrike">
                <a:solidFill>
                  <a:srgbClr val="ffffff"/>
                </a:solidFill>
                <a:latin typeface="Gill Sans MT"/>
              </a:defRPr>
            </a:lvl1pPr>
          </a:lstStyle>
          <a:p>
            <a:pPr indent="0" algn="ctr" defTabSz="457200">
              <a:lnSpc>
                <a:spcPct val="100000"/>
              </a:lnSpc>
              <a:buNone/>
              <a:tabLst>
                <a:tab algn="l" pos="0"/>
              </a:tabLst>
            </a:pPr>
            <a:fld id="{61737D5C-B271-43B3-A46A-6DA034B5ED17}" type="slidenum">
              <a:rPr b="0" lang="en-US" sz="1100" spc="-1" strike="noStrike">
                <a:solidFill>
                  <a:srgbClr val="ffffff"/>
                </a:solidFill>
                <a:latin typeface="Gill Sans MT"/>
              </a:rPr>
              <a:t>&lt;number&gt;</a:t>
            </a:fld>
            <a:endParaRPr b="0" lang="en-IN" sz="1100" spc="-1" strike="noStrike">
              <a:solidFill>
                <a:srgbClr val="ffffff"/>
              </a:solidFill>
              <a:latin typeface="Times New Roman"/>
            </a:endParaRPr>
          </a:p>
        </p:txBody>
      </p:sp>
      <p:sp>
        <p:nvSpPr>
          <p:cNvPr id="27" name="PlaceHolder 8"/>
          <p:cNvSpPr>
            <a:spLocks noGrp="1"/>
          </p:cNvSpPr>
          <p:nvPr>
            <p:ph type="dt" idx="9"/>
          </p:nvPr>
        </p:nvSpPr>
        <p:spPr>
          <a:xfrm>
            <a:off x="7821360" y="6238800"/>
            <a:ext cx="2752560" cy="3229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4" name="PlaceHolder 2"/>
          <p:cNvSpPr>
            <a:spLocks noGrp="1"/>
          </p:cNvSpPr>
          <p:nvPr>
            <p:ph type="body"/>
          </p:nvPr>
        </p:nvSpPr>
        <p:spPr>
          <a:xfrm>
            <a:off x="60948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 name="PlaceHolder 3"/>
          <p:cNvSpPr>
            <a:spLocks noGrp="1"/>
          </p:cNvSpPr>
          <p:nvPr>
            <p:ph type="body"/>
          </p:nvPr>
        </p:nvSpPr>
        <p:spPr>
          <a:xfrm>
            <a:off x="431964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6" name="PlaceHolder 4"/>
          <p:cNvSpPr>
            <a:spLocks noGrp="1"/>
          </p:cNvSpPr>
          <p:nvPr>
            <p:ph type="body"/>
          </p:nvPr>
        </p:nvSpPr>
        <p:spPr>
          <a:xfrm>
            <a:off x="802980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7" name="PlaceHolder 5"/>
          <p:cNvSpPr>
            <a:spLocks noGrp="1"/>
          </p:cNvSpPr>
          <p:nvPr>
            <p:ph type="body"/>
          </p:nvPr>
        </p:nvSpPr>
        <p:spPr>
          <a:xfrm>
            <a:off x="60948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8" name="PlaceHolder 6"/>
          <p:cNvSpPr>
            <a:spLocks noGrp="1"/>
          </p:cNvSpPr>
          <p:nvPr>
            <p:ph type="body"/>
          </p:nvPr>
        </p:nvSpPr>
        <p:spPr>
          <a:xfrm>
            <a:off x="431964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9" name="PlaceHolder 7"/>
          <p:cNvSpPr>
            <a:spLocks noGrp="1"/>
          </p:cNvSpPr>
          <p:nvPr>
            <p:ph type="body"/>
          </p:nvPr>
        </p:nvSpPr>
        <p:spPr>
          <a:xfrm>
            <a:off x="802980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0" name="PlaceHolder 8"/>
          <p:cNvSpPr>
            <a:spLocks noGrp="1"/>
          </p:cNvSpPr>
          <p:nvPr>
            <p:ph type="ftr" idx="10"/>
          </p:nvPr>
        </p:nvSpPr>
        <p:spPr>
          <a:xfrm>
            <a:off x="1600200" y="6236280"/>
            <a:ext cx="5900040" cy="318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1" name="PlaceHolder 9"/>
          <p:cNvSpPr>
            <a:spLocks noGrp="1"/>
          </p:cNvSpPr>
          <p:nvPr>
            <p:ph type="sldNum" idx="11"/>
          </p:nvPr>
        </p:nvSpPr>
        <p:spPr>
          <a:xfrm>
            <a:off x="10758960" y="6217920"/>
            <a:ext cx="364680" cy="364680"/>
          </a:xfrm>
          <a:prstGeom prst="rect">
            <a:avLst/>
          </a:prstGeom>
          <a:solidFill>
            <a:srgbClr val="1d1d1d">
              <a:alpha val="70000"/>
            </a:srgbClr>
          </a:solidFill>
          <a:ln w="0">
            <a:noFill/>
          </a:ln>
        </p:spPr>
        <p:txBody>
          <a:bodyPr lIns="18360" rIns="18360" tIns="45720" bIns="45720" anchor="ctr">
            <a:noAutofit/>
          </a:bodyPr>
          <a:lstStyle>
            <a:lvl1pPr indent="0" algn="ctr" defTabSz="457200">
              <a:lnSpc>
                <a:spcPct val="100000"/>
              </a:lnSpc>
              <a:buNone/>
              <a:tabLst>
                <a:tab algn="l" pos="0"/>
              </a:tabLst>
              <a:defRPr b="0" lang="en-US" sz="1100" spc="-1" strike="noStrike">
                <a:solidFill>
                  <a:srgbClr val="ffffff"/>
                </a:solidFill>
                <a:latin typeface="Gill Sans MT"/>
              </a:defRPr>
            </a:lvl1pPr>
          </a:lstStyle>
          <a:p>
            <a:pPr indent="0" algn="ctr" defTabSz="457200">
              <a:lnSpc>
                <a:spcPct val="100000"/>
              </a:lnSpc>
              <a:buNone/>
              <a:tabLst>
                <a:tab algn="l" pos="0"/>
              </a:tabLst>
            </a:pPr>
            <a:fld id="{717FCE33-4857-421C-85DC-2AA0E8AD52D0}" type="slidenum">
              <a:rPr b="0" lang="en-US" sz="1100" spc="-1" strike="noStrike">
                <a:solidFill>
                  <a:srgbClr val="ffffff"/>
                </a:solidFill>
                <a:latin typeface="Gill Sans MT"/>
              </a:rPr>
              <a:t>&lt;number&gt;</a:t>
            </a:fld>
            <a:endParaRPr b="0" lang="en-IN" sz="1100" spc="-1" strike="noStrike">
              <a:solidFill>
                <a:srgbClr val="ffffff"/>
              </a:solidFill>
              <a:latin typeface="Times New Roman"/>
            </a:endParaRPr>
          </a:p>
        </p:txBody>
      </p:sp>
      <p:sp>
        <p:nvSpPr>
          <p:cNvPr id="42" name="PlaceHolder 10"/>
          <p:cNvSpPr>
            <a:spLocks noGrp="1"/>
          </p:cNvSpPr>
          <p:nvPr>
            <p:ph type="dt" idx="12"/>
          </p:nvPr>
        </p:nvSpPr>
        <p:spPr>
          <a:xfrm>
            <a:off x="7821360" y="6238800"/>
            <a:ext cx="2752560" cy="3229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43" name="PlaceHolder 1"/>
          <p:cNvSpPr>
            <a:spLocks noGrp="1"/>
          </p:cNvSpPr>
          <p:nvPr>
            <p:ph type="ftr" idx="13"/>
          </p:nvPr>
        </p:nvSpPr>
        <p:spPr>
          <a:xfrm>
            <a:off x="1600200" y="6236280"/>
            <a:ext cx="5900040" cy="318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4" name="PlaceHolder 2"/>
          <p:cNvSpPr>
            <a:spLocks noGrp="1"/>
          </p:cNvSpPr>
          <p:nvPr>
            <p:ph type="sldNum" idx="14"/>
          </p:nvPr>
        </p:nvSpPr>
        <p:spPr>
          <a:xfrm>
            <a:off x="10758960" y="6217920"/>
            <a:ext cx="364680" cy="364680"/>
          </a:xfrm>
          <a:prstGeom prst="rect">
            <a:avLst/>
          </a:prstGeom>
          <a:solidFill>
            <a:srgbClr val="1d1d1d">
              <a:alpha val="70000"/>
            </a:srgbClr>
          </a:solidFill>
          <a:ln w="0">
            <a:noFill/>
          </a:ln>
        </p:spPr>
        <p:txBody>
          <a:bodyPr lIns="18360" rIns="18360" tIns="45720" bIns="45720" anchor="ctr">
            <a:noAutofit/>
          </a:bodyPr>
          <a:lstStyle>
            <a:lvl1pPr indent="0" algn="ctr" defTabSz="457200">
              <a:lnSpc>
                <a:spcPct val="100000"/>
              </a:lnSpc>
              <a:buNone/>
              <a:tabLst>
                <a:tab algn="l" pos="0"/>
              </a:tabLst>
              <a:defRPr b="0" lang="en-US" sz="1100" spc="-1" strike="noStrike">
                <a:solidFill>
                  <a:srgbClr val="ffffff"/>
                </a:solidFill>
                <a:latin typeface="Gill Sans MT"/>
              </a:defRPr>
            </a:lvl1pPr>
          </a:lstStyle>
          <a:p>
            <a:pPr indent="0" algn="ctr" defTabSz="457200">
              <a:lnSpc>
                <a:spcPct val="100000"/>
              </a:lnSpc>
              <a:buNone/>
              <a:tabLst>
                <a:tab algn="l" pos="0"/>
              </a:tabLst>
            </a:pPr>
            <a:fld id="{10B3C8F9-C88C-4F9B-AC1B-C44C578C92B1}" type="slidenum">
              <a:rPr b="0" lang="en-US" sz="1100" spc="-1" strike="noStrike">
                <a:solidFill>
                  <a:srgbClr val="ffffff"/>
                </a:solidFill>
                <a:latin typeface="Gill Sans MT"/>
              </a:rPr>
              <a:t>&lt;number&gt;</a:t>
            </a:fld>
            <a:endParaRPr b="0" lang="en-IN" sz="1100" spc="-1" strike="noStrike">
              <a:solidFill>
                <a:srgbClr val="ffffff"/>
              </a:solidFill>
              <a:latin typeface="Times New Roman"/>
            </a:endParaRPr>
          </a:p>
        </p:txBody>
      </p:sp>
      <p:sp>
        <p:nvSpPr>
          <p:cNvPr id="45" name="PlaceHolder 3"/>
          <p:cNvSpPr>
            <a:spLocks noGrp="1"/>
          </p:cNvSpPr>
          <p:nvPr>
            <p:ph type="dt" idx="15"/>
          </p:nvPr>
        </p:nvSpPr>
        <p:spPr>
          <a:xfrm>
            <a:off x="7821360" y="6238800"/>
            <a:ext cx="2752560" cy="3229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47" name="PlaceHolder 2"/>
          <p:cNvSpPr>
            <a:spLocks noGrp="1"/>
          </p:cNvSpPr>
          <p:nvPr>
            <p:ph type="ftr" idx="16"/>
          </p:nvPr>
        </p:nvSpPr>
        <p:spPr>
          <a:xfrm>
            <a:off x="1600200" y="6236280"/>
            <a:ext cx="5900040" cy="318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8" name="PlaceHolder 3"/>
          <p:cNvSpPr>
            <a:spLocks noGrp="1"/>
          </p:cNvSpPr>
          <p:nvPr>
            <p:ph type="sldNum" idx="17"/>
          </p:nvPr>
        </p:nvSpPr>
        <p:spPr>
          <a:xfrm>
            <a:off x="10758960" y="6217920"/>
            <a:ext cx="364680" cy="364680"/>
          </a:xfrm>
          <a:prstGeom prst="rect">
            <a:avLst/>
          </a:prstGeom>
          <a:solidFill>
            <a:srgbClr val="1d1d1d">
              <a:alpha val="70000"/>
            </a:srgbClr>
          </a:solidFill>
          <a:ln w="0">
            <a:noFill/>
          </a:ln>
        </p:spPr>
        <p:txBody>
          <a:bodyPr lIns="18360" rIns="18360" tIns="45720" bIns="45720" anchor="ctr">
            <a:noAutofit/>
          </a:bodyPr>
          <a:lstStyle>
            <a:lvl1pPr indent="0" algn="ctr" defTabSz="457200">
              <a:lnSpc>
                <a:spcPct val="100000"/>
              </a:lnSpc>
              <a:buNone/>
              <a:tabLst>
                <a:tab algn="l" pos="0"/>
              </a:tabLst>
              <a:defRPr b="0" lang="en-US" sz="1100" spc="-1" strike="noStrike">
                <a:solidFill>
                  <a:srgbClr val="ffffff"/>
                </a:solidFill>
                <a:latin typeface="Gill Sans MT"/>
              </a:defRPr>
            </a:lvl1pPr>
          </a:lstStyle>
          <a:p>
            <a:pPr indent="0" algn="ctr" defTabSz="457200">
              <a:lnSpc>
                <a:spcPct val="100000"/>
              </a:lnSpc>
              <a:buNone/>
              <a:tabLst>
                <a:tab algn="l" pos="0"/>
              </a:tabLst>
            </a:pPr>
            <a:fld id="{117A98EB-7B41-4BF6-B4A8-E94BFA50FE4E}" type="slidenum">
              <a:rPr b="0" lang="en-US" sz="1100" spc="-1" strike="noStrike">
                <a:solidFill>
                  <a:srgbClr val="ffffff"/>
                </a:solidFill>
                <a:latin typeface="Gill Sans MT"/>
              </a:rPr>
              <a:t>&lt;number&gt;</a:t>
            </a:fld>
            <a:endParaRPr b="0" lang="en-IN" sz="1100" spc="-1" strike="noStrike">
              <a:solidFill>
                <a:srgbClr val="ffffff"/>
              </a:solidFill>
              <a:latin typeface="Times New Roman"/>
            </a:endParaRPr>
          </a:p>
        </p:txBody>
      </p:sp>
      <p:sp>
        <p:nvSpPr>
          <p:cNvPr id="49" name="PlaceHolder 4"/>
          <p:cNvSpPr>
            <a:spLocks noGrp="1"/>
          </p:cNvSpPr>
          <p:nvPr>
            <p:ph type="dt" idx="18"/>
          </p:nvPr>
        </p:nvSpPr>
        <p:spPr>
          <a:xfrm>
            <a:off x="7821360" y="6238800"/>
            <a:ext cx="2752560" cy="3229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3"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54" name="PlaceHolder 3"/>
          <p:cNvSpPr>
            <a:spLocks noGrp="1"/>
          </p:cNvSpPr>
          <p:nvPr>
            <p:ph type="ftr" idx="19"/>
          </p:nvPr>
        </p:nvSpPr>
        <p:spPr>
          <a:xfrm>
            <a:off x="1600200" y="6236280"/>
            <a:ext cx="5900040" cy="318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5" name="PlaceHolder 4"/>
          <p:cNvSpPr>
            <a:spLocks noGrp="1"/>
          </p:cNvSpPr>
          <p:nvPr>
            <p:ph type="sldNum" idx="20"/>
          </p:nvPr>
        </p:nvSpPr>
        <p:spPr>
          <a:xfrm>
            <a:off x="10758960" y="6217920"/>
            <a:ext cx="364680" cy="364680"/>
          </a:xfrm>
          <a:prstGeom prst="rect">
            <a:avLst/>
          </a:prstGeom>
          <a:solidFill>
            <a:srgbClr val="1d1d1d">
              <a:alpha val="70000"/>
            </a:srgbClr>
          </a:solidFill>
          <a:ln w="0">
            <a:noFill/>
          </a:ln>
        </p:spPr>
        <p:txBody>
          <a:bodyPr lIns="18360" rIns="18360" tIns="45720" bIns="45720" anchor="ctr">
            <a:noAutofit/>
          </a:bodyPr>
          <a:lstStyle>
            <a:lvl1pPr indent="0" algn="ctr" defTabSz="457200">
              <a:lnSpc>
                <a:spcPct val="100000"/>
              </a:lnSpc>
              <a:buNone/>
              <a:tabLst>
                <a:tab algn="l" pos="0"/>
              </a:tabLst>
              <a:defRPr b="0" lang="en-US" sz="1100" spc="-1" strike="noStrike">
                <a:solidFill>
                  <a:srgbClr val="ffffff"/>
                </a:solidFill>
                <a:latin typeface="Gill Sans MT"/>
              </a:defRPr>
            </a:lvl1pPr>
          </a:lstStyle>
          <a:p>
            <a:pPr indent="0" algn="ctr" defTabSz="457200">
              <a:lnSpc>
                <a:spcPct val="100000"/>
              </a:lnSpc>
              <a:buNone/>
              <a:tabLst>
                <a:tab algn="l" pos="0"/>
              </a:tabLst>
            </a:pPr>
            <a:fld id="{43D0BC45-E944-4799-9078-E57F69E63F71}" type="slidenum">
              <a:rPr b="0" lang="en-US" sz="1100" spc="-1" strike="noStrike">
                <a:solidFill>
                  <a:srgbClr val="ffffff"/>
                </a:solidFill>
                <a:latin typeface="Gill Sans MT"/>
              </a:rPr>
              <a:t>&lt;number&gt;</a:t>
            </a:fld>
            <a:endParaRPr b="0" lang="en-IN" sz="1100" spc="-1" strike="noStrike">
              <a:solidFill>
                <a:srgbClr val="ffffff"/>
              </a:solidFill>
              <a:latin typeface="Times New Roman"/>
            </a:endParaRPr>
          </a:p>
        </p:txBody>
      </p:sp>
      <p:sp>
        <p:nvSpPr>
          <p:cNvPr id="56" name="PlaceHolder 5"/>
          <p:cNvSpPr>
            <a:spLocks noGrp="1"/>
          </p:cNvSpPr>
          <p:nvPr>
            <p:ph type="dt" idx="21"/>
          </p:nvPr>
        </p:nvSpPr>
        <p:spPr>
          <a:xfrm>
            <a:off x="7821360" y="6238800"/>
            <a:ext cx="2752560" cy="3229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0"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1"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2" name="PlaceHolder 4"/>
          <p:cNvSpPr>
            <a:spLocks noGrp="1"/>
          </p:cNvSpPr>
          <p:nvPr>
            <p:ph type="ftr" idx="22"/>
          </p:nvPr>
        </p:nvSpPr>
        <p:spPr>
          <a:xfrm>
            <a:off x="1600200" y="6236280"/>
            <a:ext cx="5900040" cy="318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3" name="PlaceHolder 5"/>
          <p:cNvSpPr>
            <a:spLocks noGrp="1"/>
          </p:cNvSpPr>
          <p:nvPr>
            <p:ph type="sldNum" idx="23"/>
          </p:nvPr>
        </p:nvSpPr>
        <p:spPr>
          <a:xfrm>
            <a:off x="10758960" y="6217920"/>
            <a:ext cx="364680" cy="364680"/>
          </a:xfrm>
          <a:prstGeom prst="rect">
            <a:avLst/>
          </a:prstGeom>
          <a:solidFill>
            <a:srgbClr val="1d1d1d">
              <a:alpha val="70000"/>
            </a:srgbClr>
          </a:solidFill>
          <a:ln w="0">
            <a:noFill/>
          </a:ln>
        </p:spPr>
        <p:txBody>
          <a:bodyPr lIns="18360" rIns="18360" tIns="45720" bIns="45720" anchor="ctr">
            <a:noAutofit/>
          </a:bodyPr>
          <a:lstStyle>
            <a:lvl1pPr indent="0" algn="ctr" defTabSz="457200">
              <a:lnSpc>
                <a:spcPct val="100000"/>
              </a:lnSpc>
              <a:buNone/>
              <a:tabLst>
                <a:tab algn="l" pos="0"/>
              </a:tabLst>
              <a:defRPr b="0" lang="en-US" sz="1100" spc="-1" strike="noStrike">
                <a:solidFill>
                  <a:srgbClr val="ffffff"/>
                </a:solidFill>
                <a:latin typeface="Gill Sans MT"/>
              </a:defRPr>
            </a:lvl1pPr>
          </a:lstStyle>
          <a:p>
            <a:pPr indent="0" algn="ctr" defTabSz="457200">
              <a:lnSpc>
                <a:spcPct val="100000"/>
              </a:lnSpc>
              <a:buNone/>
              <a:tabLst>
                <a:tab algn="l" pos="0"/>
              </a:tabLst>
            </a:pPr>
            <a:fld id="{8F7796C2-F33A-4D7E-9DBD-7584FD0E627C}" type="slidenum">
              <a:rPr b="0" lang="en-US" sz="1100" spc="-1" strike="noStrike">
                <a:solidFill>
                  <a:srgbClr val="ffffff"/>
                </a:solidFill>
                <a:latin typeface="Gill Sans MT"/>
              </a:rPr>
              <a:t>&lt;number&gt;</a:t>
            </a:fld>
            <a:endParaRPr b="0" lang="en-IN" sz="1100" spc="-1" strike="noStrike">
              <a:solidFill>
                <a:srgbClr val="ffffff"/>
              </a:solidFill>
              <a:latin typeface="Times New Roman"/>
            </a:endParaRPr>
          </a:p>
        </p:txBody>
      </p:sp>
      <p:sp>
        <p:nvSpPr>
          <p:cNvPr id="64" name="PlaceHolder 6"/>
          <p:cNvSpPr>
            <a:spLocks noGrp="1"/>
          </p:cNvSpPr>
          <p:nvPr>
            <p:ph type="dt" idx="24"/>
          </p:nvPr>
        </p:nvSpPr>
        <p:spPr>
          <a:xfrm>
            <a:off x="7821360" y="6238800"/>
            <a:ext cx="2752560" cy="3229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9" name="PlaceHolder 2"/>
          <p:cNvSpPr>
            <a:spLocks noGrp="1"/>
          </p:cNvSpPr>
          <p:nvPr>
            <p:ph type="ftr" idx="25"/>
          </p:nvPr>
        </p:nvSpPr>
        <p:spPr>
          <a:xfrm>
            <a:off x="1600200" y="6236280"/>
            <a:ext cx="5900040" cy="318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0" name="PlaceHolder 3"/>
          <p:cNvSpPr>
            <a:spLocks noGrp="1"/>
          </p:cNvSpPr>
          <p:nvPr>
            <p:ph type="sldNum" idx="26"/>
          </p:nvPr>
        </p:nvSpPr>
        <p:spPr>
          <a:xfrm>
            <a:off x="10758960" y="6217920"/>
            <a:ext cx="364680" cy="364680"/>
          </a:xfrm>
          <a:prstGeom prst="rect">
            <a:avLst/>
          </a:prstGeom>
          <a:solidFill>
            <a:srgbClr val="1d1d1d">
              <a:alpha val="70000"/>
            </a:srgbClr>
          </a:solidFill>
          <a:ln w="0">
            <a:noFill/>
          </a:ln>
        </p:spPr>
        <p:txBody>
          <a:bodyPr lIns="18360" rIns="18360" tIns="45720" bIns="45720" anchor="ctr">
            <a:noAutofit/>
          </a:bodyPr>
          <a:lstStyle>
            <a:lvl1pPr indent="0" algn="ctr" defTabSz="457200">
              <a:lnSpc>
                <a:spcPct val="100000"/>
              </a:lnSpc>
              <a:buNone/>
              <a:tabLst>
                <a:tab algn="l" pos="0"/>
              </a:tabLst>
              <a:defRPr b="0" lang="en-US" sz="1100" spc="-1" strike="noStrike">
                <a:solidFill>
                  <a:srgbClr val="ffffff"/>
                </a:solidFill>
                <a:latin typeface="Gill Sans MT"/>
              </a:defRPr>
            </a:lvl1pPr>
          </a:lstStyle>
          <a:p>
            <a:pPr indent="0" algn="ctr" defTabSz="457200">
              <a:lnSpc>
                <a:spcPct val="100000"/>
              </a:lnSpc>
              <a:buNone/>
              <a:tabLst>
                <a:tab algn="l" pos="0"/>
              </a:tabLst>
            </a:pPr>
            <a:fld id="{0BAB22E4-92AD-4956-BA12-ED5480C3BEF6}" type="slidenum">
              <a:rPr b="0" lang="en-US" sz="1100" spc="-1" strike="noStrike">
                <a:solidFill>
                  <a:srgbClr val="ffffff"/>
                </a:solidFill>
                <a:latin typeface="Gill Sans MT"/>
              </a:rPr>
              <a:t>&lt;number&gt;</a:t>
            </a:fld>
            <a:endParaRPr b="0" lang="en-IN" sz="1100" spc="-1" strike="noStrike">
              <a:solidFill>
                <a:srgbClr val="ffffff"/>
              </a:solidFill>
              <a:latin typeface="Times New Roman"/>
            </a:endParaRPr>
          </a:p>
        </p:txBody>
      </p:sp>
      <p:sp>
        <p:nvSpPr>
          <p:cNvPr id="71" name="PlaceHolder 4"/>
          <p:cNvSpPr>
            <a:spLocks noGrp="1"/>
          </p:cNvSpPr>
          <p:nvPr>
            <p:ph type="dt" idx="27"/>
          </p:nvPr>
        </p:nvSpPr>
        <p:spPr>
          <a:xfrm>
            <a:off x="7821360" y="6238800"/>
            <a:ext cx="2752560" cy="3229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hyperlink" Target="https://www.mdpi.com/2079-9292/11/11/1775" TargetMode="External"/><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727280" y="457200"/>
            <a:ext cx="8990640" cy="1801080"/>
          </a:xfrm>
          <a:prstGeom prst="rect">
            <a:avLst/>
          </a:prstGeom>
          <a:solidFill>
            <a:srgbClr val="ffffff"/>
          </a:solidFill>
          <a:ln cap="sq" w="38160">
            <a:solidFill>
              <a:srgbClr val="404040"/>
            </a:solidFill>
            <a:miter/>
          </a:ln>
        </p:spPr>
        <p:txBody>
          <a:bodyPr lIns="274320" rIns="274320" tIns="182880" bIns="182880" anchor="ctr">
            <a:noAutofit/>
          </a:bodyPr>
          <a:p>
            <a:pPr indent="0" algn="ctr" defTabSz="914400">
              <a:lnSpc>
                <a:spcPct val="90000"/>
              </a:lnSpc>
              <a:buNone/>
              <a:tabLst>
                <a:tab algn="l" pos="0"/>
              </a:tabLst>
            </a:pPr>
            <a:r>
              <a:rPr b="0" lang="en-US" sz="4000" spc="194" strike="noStrike" cap="all">
                <a:solidFill>
                  <a:srgbClr val="262626"/>
                </a:solidFill>
                <a:latin typeface="Arial"/>
              </a:rPr>
              <a:t>Deep Learning based diagnosis of tuberculosis using X-Ray Images</a:t>
            </a:r>
            <a:endParaRPr b="0" lang="en-IN" sz="4000" spc="-1" strike="noStrike">
              <a:solidFill>
                <a:srgbClr val="000000"/>
              </a:solidFill>
              <a:latin typeface="Arial"/>
            </a:endParaRPr>
          </a:p>
        </p:txBody>
      </p:sp>
      <p:pic>
        <p:nvPicPr>
          <p:cNvPr id="105" name="Picture 2" descr=""/>
          <p:cNvPicPr/>
          <p:nvPr/>
        </p:nvPicPr>
        <p:blipFill>
          <a:blip r:embed="rId1"/>
          <a:stretch/>
        </p:blipFill>
        <p:spPr>
          <a:xfrm>
            <a:off x="5435280" y="2768400"/>
            <a:ext cx="1320480" cy="1320480"/>
          </a:xfrm>
          <a:prstGeom prst="rect">
            <a:avLst/>
          </a:prstGeom>
          <a:ln w="0">
            <a:noFill/>
          </a:ln>
        </p:spPr>
      </p:pic>
      <p:sp>
        <p:nvSpPr>
          <p:cNvPr id="106" name="TextBox 4"/>
          <p:cNvSpPr/>
          <p:nvPr/>
        </p:nvSpPr>
        <p:spPr>
          <a:xfrm>
            <a:off x="7101000" y="4598640"/>
            <a:ext cx="3616560" cy="161424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2000" spc="-1" strike="noStrike">
                <a:solidFill>
                  <a:srgbClr val="000000"/>
                </a:solidFill>
                <a:latin typeface="Times New Roman"/>
              </a:rPr>
              <a:t>Mrs. Jheelam Mondal </a:t>
            </a:r>
            <a:endParaRPr b="0" lang="en-IN" sz="2000" spc="-1" strike="noStrike">
              <a:solidFill>
                <a:srgbClr val="000000"/>
              </a:solidFill>
              <a:latin typeface="Arial"/>
            </a:endParaRPr>
          </a:p>
          <a:p>
            <a:pPr algn="ctr" defTabSz="457200">
              <a:lnSpc>
                <a:spcPct val="100000"/>
              </a:lnSpc>
            </a:pPr>
            <a:r>
              <a:rPr b="0" lang="en-US" sz="2000" spc="-1" strike="noStrike">
                <a:solidFill>
                  <a:srgbClr val="000000"/>
                </a:solidFill>
                <a:latin typeface="Times New Roman"/>
              </a:rPr>
              <a:t>Assistant Professor Department </a:t>
            </a:r>
            <a:endParaRPr b="0" lang="en-IN" sz="2000" spc="-1" strike="noStrike">
              <a:solidFill>
                <a:srgbClr val="000000"/>
              </a:solidFill>
              <a:latin typeface="Arial"/>
            </a:endParaRPr>
          </a:p>
          <a:p>
            <a:pPr algn="ctr" defTabSz="457200">
              <a:lnSpc>
                <a:spcPct val="100000"/>
              </a:lnSpc>
            </a:pPr>
            <a:r>
              <a:rPr b="0" lang="en-US" sz="2000" spc="-1" strike="noStrike">
                <a:solidFill>
                  <a:srgbClr val="000000"/>
                </a:solidFill>
                <a:latin typeface="Times New Roman"/>
              </a:rPr>
              <a:t>of </a:t>
            </a:r>
            <a:endParaRPr b="0" lang="en-IN" sz="2000" spc="-1" strike="noStrike">
              <a:solidFill>
                <a:srgbClr val="000000"/>
              </a:solidFill>
              <a:latin typeface="Arial"/>
            </a:endParaRPr>
          </a:p>
          <a:p>
            <a:pPr algn="ctr" defTabSz="457200">
              <a:lnSpc>
                <a:spcPct val="100000"/>
              </a:lnSpc>
            </a:pPr>
            <a:r>
              <a:rPr b="0" lang="en-US" sz="2000" spc="-1" strike="noStrike">
                <a:solidFill>
                  <a:srgbClr val="000000"/>
                </a:solidFill>
                <a:latin typeface="Times New Roman"/>
              </a:rPr>
              <a:t>Computer Science &amp; Engineering </a:t>
            </a:r>
            <a:endParaRPr b="0" lang="en-IN" sz="2000" spc="-1" strike="noStrike">
              <a:solidFill>
                <a:srgbClr val="000000"/>
              </a:solidFill>
              <a:latin typeface="Arial"/>
            </a:endParaRPr>
          </a:p>
        </p:txBody>
      </p:sp>
      <p:sp>
        <p:nvSpPr>
          <p:cNvPr id="107" name="TextBox 19"/>
          <p:cNvSpPr/>
          <p:nvPr/>
        </p:nvSpPr>
        <p:spPr>
          <a:xfrm>
            <a:off x="1727280" y="4700520"/>
            <a:ext cx="4367880" cy="13100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2000" spc="-1" strike="noStrike">
                <a:solidFill>
                  <a:srgbClr val="000000"/>
                </a:solidFill>
                <a:latin typeface="Times New Roman"/>
              </a:rPr>
              <a:t>Samudra Kumar Rana (10300120141)</a:t>
            </a:r>
            <a:endParaRPr b="0" lang="en-IN" sz="2000" spc="-1" strike="noStrike">
              <a:solidFill>
                <a:srgbClr val="000000"/>
              </a:solidFill>
              <a:latin typeface="Arial"/>
            </a:endParaRPr>
          </a:p>
          <a:p>
            <a:pPr defTabSz="457200">
              <a:lnSpc>
                <a:spcPct val="100000"/>
              </a:lnSpc>
            </a:pPr>
            <a:r>
              <a:rPr b="0" lang="en-US" sz="2000" spc="-1" strike="noStrike">
                <a:solidFill>
                  <a:srgbClr val="000000"/>
                </a:solidFill>
                <a:latin typeface="Times New Roman"/>
              </a:rPr>
              <a:t>Arnab Ghorai (10300320038)</a:t>
            </a:r>
            <a:endParaRPr b="0" lang="en-IN" sz="2000" spc="-1" strike="noStrike">
              <a:solidFill>
                <a:srgbClr val="000000"/>
              </a:solidFill>
              <a:latin typeface="Arial"/>
            </a:endParaRPr>
          </a:p>
          <a:p>
            <a:pPr defTabSz="457200">
              <a:lnSpc>
                <a:spcPct val="100000"/>
              </a:lnSpc>
            </a:pPr>
            <a:r>
              <a:rPr b="0" lang="en-US" sz="2000" spc="-1" strike="noStrike">
                <a:solidFill>
                  <a:srgbClr val="000000"/>
                </a:solidFill>
                <a:latin typeface="Times New Roman"/>
              </a:rPr>
              <a:t>Santu Mondal (10300121209)</a:t>
            </a:r>
            <a:endParaRPr b="0" lang="en-IN" sz="2000" spc="-1" strike="noStrike">
              <a:solidFill>
                <a:srgbClr val="000000"/>
              </a:solidFill>
              <a:latin typeface="Arial"/>
            </a:endParaRPr>
          </a:p>
          <a:p>
            <a:pPr defTabSz="457200">
              <a:lnSpc>
                <a:spcPct val="100000"/>
              </a:lnSpc>
            </a:pPr>
            <a:r>
              <a:rPr b="0" lang="en-US" sz="2000" spc="-1" strike="noStrike">
                <a:solidFill>
                  <a:srgbClr val="000000"/>
                </a:solidFill>
                <a:latin typeface="Times New Roman"/>
              </a:rPr>
              <a:t>Sagar Boyal (10300121208) </a:t>
            </a:r>
            <a:endParaRPr b="0" lang="en-IN" sz="2000" spc="-1" strike="noStrike">
              <a:solidFill>
                <a:srgbClr val="000000"/>
              </a:solidFill>
              <a:latin typeface="Arial"/>
            </a:endParaRPr>
          </a:p>
        </p:txBody>
      </p:sp>
      <p:sp>
        <p:nvSpPr>
          <p:cNvPr id="108" name="TextBox 21"/>
          <p:cNvSpPr/>
          <p:nvPr/>
        </p:nvSpPr>
        <p:spPr>
          <a:xfrm>
            <a:off x="1727280" y="4413960"/>
            <a:ext cx="60948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30"/>
              </a:spcBef>
            </a:pPr>
            <a:r>
              <a:rPr b="0" lang="en-US" sz="1800" spc="-1" strike="noStrike">
                <a:solidFill>
                  <a:srgbClr val="000000"/>
                </a:solidFill>
                <a:latin typeface="Times New Roman"/>
              </a:rPr>
              <a:t>Presented by -</a:t>
            </a:r>
            <a:endParaRPr b="0" lang="en-IN" sz="1800" spc="-1" strike="noStrike">
              <a:solidFill>
                <a:srgbClr val="000000"/>
              </a:solidFill>
              <a:latin typeface="Arial"/>
            </a:endParaRPr>
          </a:p>
        </p:txBody>
      </p:sp>
      <p:sp>
        <p:nvSpPr>
          <p:cNvPr id="109" name="TextBox 23"/>
          <p:cNvSpPr/>
          <p:nvPr/>
        </p:nvSpPr>
        <p:spPr>
          <a:xfrm>
            <a:off x="7823160" y="4357080"/>
            <a:ext cx="2500920" cy="3333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24"/>
              </a:spcBef>
            </a:pPr>
            <a:r>
              <a:rPr b="0" lang="en-US" sz="1600" spc="-1" strike="noStrike">
                <a:solidFill>
                  <a:srgbClr val="000000"/>
                </a:solidFill>
                <a:latin typeface="Times New Roman"/>
              </a:rPr>
              <a:t>Under the Guidance of</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Box 4"/>
          <p:cNvSpPr/>
          <p:nvPr/>
        </p:nvSpPr>
        <p:spPr>
          <a:xfrm>
            <a:off x="1168560" y="325800"/>
            <a:ext cx="9854280" cy="6991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4000" spc="-1" strike="noStrike">
                <a:solidFill>
                  <a:schemeClr val="dk1"/>
                </a:solidFill>
                <a:latin typeface="Arial"/>
              </a:rPr>
              <a:t>DESIGN: IMPLEMENTATION OVERVIEW </a:t>
            </a:r>
            <a:endParaRPr b="0" lang="en-IN" sz="4000" spc="-1" strike="noStrike">
              <a:solidFill>
                <a:srgbClr val="000000"/>
              </a:solidFill>
              <a:latin typeface="Arial"/>
            </a:endParaRPr>
          </a:p>
        </p:txBody>
      </p:sp>
      <p:sp>
        <p:nvSpPr>
          <p:cNvPr id="135" name="TextBox 6"/>
          <p:cNvSpPr/>
          <p:nvPr/>
        </p:nvSpPr>
        <p:spPr>
          <a:xfrm>
            <a:off x="1828800" y="1782360"/>
            <a:ext cx="8533440" cy="3441960"/>
          </a:xfrm>
          <a:prstGeom prst="rect">
            <a:avLst/>
          </a:prstGeom>
          <a:noFill/>
          <a:ln w="0">
            <a:noFill/>
          </a:ln>
        </p:spPr>
        <p:style>
          <a:lnRef idx="0"/>
          <a:fillRef idx="0"/>
          <a:effectRef idx="0"/>
          <a:fontRef idx="minor"/>
        </p:style>
        <p:txBody>
          <a:bodyPr lIns="90000" rIns="90000" tIns="45000" bIns="45000" anchor="t">
            <a:spAutoFit/>
          </a:bodyPr>
          <a:p>
            <a:pPr marL="196920" indent="-285840" algn="just" defTabSz="457200">
              <a:lnSpc>
                <a:spcPct val="100000"/>
              </a:lnSpc>
              <a:spcBef>
                <a:spcPts val="1199"/>
              </a:spcBef>
              <a:spcAft>
                <a:spcPts val="1199"/>
              </a:spcAft>
              <a:buClr>
                <a:srgbClr val="000000"/>
              </a:buClr>
              <a:buFont typeface="Arial"/>
              <a:buChar char="•"/>
            </a:pPr>
            <a:r>
              <a:rPr b="0" lang="en-US" sz="2000" spc="-1" strike="noStrike">
                <a:solidFill>
                  <a:schemeClr val="dk1"/>
                </a:solidFill>
                <a:latin typeface="Times New Roman"/>
              </a:rPr>
              <a:t>Model Selection: </a:t>
            </a:r>
            <a:r>
              <a:rPr b="0" lang="en-US" sz="1800" spc="-1" strike="noStrike">
                <a:solidFill>
                  <a:schemeClr val="dk1"/>
                </a:solidFill>
                <a:latin typeface="Times New Roman"/>
              </a:rPr>
              <a:t>Chose VGG16, VGG19, Inception_v3, ResNet50.</a:t>
            </a:r>
            <a:endParaRPr b="0" lang="en-IN" sz="1800" spc="-1" strike="noStrike">
              <a:solidFill>
                <a:srgbClr val="000000"/>
              </a:solidFill>
              <a:latin typeface="Arial"/>
            </a:endParaRPr>
          </a:p>
          <a:p>
            <a:pPr marL="196920" indent="-285840" algn="just" defTabSz="457200">
              <a:lnSpc>
                <a:spcPct val="100000"/>
              </a:lnSpc>
              <a:spcBef>
                <a:spcPts val="1199"/>
              </a:spcBef>
              <a:spcAft>
                <a:spcPts val="1199"/>
              </a:spcAft>
              <a:buClr>
                <a:srgbClr val="000000"/>
              </a:buClr>
              <a:buFont typeface="Arial"/>
              <a:buChar char="•"/>
            </a:pPr>
            <a:r>
              <a:rPr b="0" lang="en-US" sz="2000" spc="-1" strike="noStrike">
                <a:solidFill>
                  <a:schemeClr val="dk1"/>
                </a:solidFill>
                <a:latin typeface="Times New Roman"/>
              </a:rPr>
              <a:t>Coding: </a:t>
            </a:r>
            <a:r>
              <a:rPr b="0" lang="en-US" sz="1800" spc="-1" strike="noStrike">
                <a:solidFill>
                  <a:schemeClr val="dk1"/>
                </a:solidFill>
                <a:latin typeface="Times New Roman"/>
              </a:rPr>
              <a:t>Used Keras to build models for TB detection.</a:t>
            </a:r>
            <a:endParaRPr b="0" lang="en-IN" sz="1800" spc="-1" strike="noStrike">
              <a:solidFill>
                <a:srgbClr val="000000"/>
              </a:solidFill>
              <a:latin typeface="Arial"/>
            </a:endParaRPr>
          </a:p>
          <a:p>
            <a:pPr marL="196920" indent="-285840" algn="just" defTabSz="457200">
              <a:lnSpc>
                <a:spcPct val="100000"/>
              </a:lnSpc>
              <a:spcBef>
                <a:spcPts val="1199"/>
              </a:spcBef>
              <a:spcAft>
                <a:spcPts val="1199"/>
              </a:spcAft>
              <a:buClr>
                <a:srgbClr val="000000"/>
              </a:buClr>
              <a:buFont typeface="Arial"/>
              <a:buChar char="•"/>
            </a:pPr>
            <a:r>
              <a:rPr b="0" lang="en-US" sz="2000" spc="-1" strike="noStrike">
                <a:solidFill>
                  <a:schemeClr val="dk1"/>
                </a:solidFill>
                <a:latin typeface="Times New Roman"/>
              </a:rPr>
              <a:t>Preprocessing: </a:t>
            </a:r>
            <a:r>
              <a:rPr b="0" lang="en-US" sz="1800" spc="-1" strike="noStrike">
                <a:solidFill>
                  <a:schemeClr val="dk1"/>
                </a:solidFill>
                <a:latin typeface="Times New Roman"/>
              </a:rPr>
              <a:t>Enhanced X-ray images with Keras.</a:t>
            </a:r>
            <a:endParaRPr b="0" lang="en-IN" sz="1800" spc="-1" strike="noStrike">
              <a:solidFill>
                <a:srgbClr val="000000"/>
              </a:solidFill>
              <a:latin typeface="Arial"/>
            </a:endParaRPr>
          </a:p>
          <a:p>
            <a:pPr marL="196920" indent="-285840" algn="just" defTabSz="457200">
              <a:lnSpc>
                <a:spcPct val="100000"/>
              </a:lnSpc>
              <a:spcBef>
                <a:spcPts val="1199"/>
              </a:spcBef>
              <a:spcAft>
                <a:spcPts val="1199"/>
              </a:spcAft>
              <a:buClr>
                <a:srgbClr val="000000"/>
              </a:buClr>
              <a:buFont typeface="Arial"/>
              <a:buChar char="•"/>
            </a:pPr>
            <a:r>
              <a:rPr b="0" lang="en-US" sz="2000" spc="-1" strike="noStrike">
                <a:solidFill>
                  <a:schemeClr val="dk1"/>
                </a:solidFill>
                <a:latin typeface="Times New Roman"/>
              </a:rPr>
              <a:t>Training: </a:t>
            </a:r>
            <a:r>
              <a:rPr b="0" lang="en-US" sz="1800" spc="-1" strike="noStrike">
                <a:solidFill>
                  <a:schemeClr val="dk1"/>
                </a:solidFill>
                <a:latin typeface="Times New Roman"/>
              </a:rPr>
              <a:t>Used categorical crossentropy and Adam optimizer.</a:t>
            </a:r>
            <a:endParaRPr b="0" lang="en-IN" sz="1800" spc="-1" strike="noStrike">
              <a:solidFill>
                <a:srgbClr val="000000"/>
              </a:solidFill>
              <a:latin typeface="Arial"/>
            </a:endParaRPr>
          </a:p>
          <a:p>
            <a:pPr marL="196920" indent="-285840" algn="just" defTabSz="457200">
              <a:lnSpc>
                <a:spcPct val="100000"/>
              </a:lnSpc>
              <a:spcBef>
                <a:spcPts val="1199"/>
              </a:spcBef>
              <a:spcAft>
                <a:spcPts val="1199"/>
              </a:spcAft>
              <a:buClr>
                <a:srgbClr val="000000"/>
              </a:buClr>
              <a:buFont typeface="Arial"/>
              <a:buChar char="•"/>
            </a:pPr>
            <a:r>
              <a:rPr b="0" lang="en-US" sz="2000" spc="-1" strike="noStrike">
                <a:solidFill>
                  <a:schemeClr val="dk1"/>
                </a:solidFill>
                <a:latin typeface="Times New Roman"/>
              </a:rPr>
              <a:t>Configuration: </a:t>
            </a:r>
            <a:r>
              <a:rPr b="0" lang="en-US" sz="1800" spc="-1" strike="noStrike">
                <a:solidFill>
                  <a:schemeClr val="dk1"/>
                </a:solidFill>
                <a:latin typeface="Times New Roman"/>
              </a:rPr>
              <a:t>Trained models for 30 epochs.</a:t>
            </a:r>
            <a:endParaRPr b="0" lang="en-IN" sz="1800" spc="-1" strike="noStrike">
              <a:solidFill>
                <a:srgbClr val="000000"/>
              </a:solidFill>
              <a:latin typeface="Arial"/>
            </a:endParaRPr>
          </a:p>
          <a:p>
            <a:pPr marL="196920" indent="-285840" algn="just" defTabSz="457200">
              <a:lnSpc>
                <a:spcPct val="100000"/>
              </a:lnSpc>
              <a:spcBef>
                <a:spcPts val="1199"/>
              </a:spcBef>
              <a:spcAft>
                <a:spcPts val="1199"/>
              </a:spcAft>
              <a:buClr>
                <a:srgbClr val="000000"/>
              </a:buClr>
              <a:buFont typeface="Arial"/>
              <a:buChar char="•"/>
            </a:pPr>
            <a:r>
              <a:rPr b="0" lang="en-US" sz="2000" spc="-1" strike="noStrike">
                <a:solidFill>
                  <a:schemeClr val="dk1"/>
                </a:solidFill>
                <a:latin typeface="Times New Roman"/>
              </a:rPr>
              <a:t>Evaluation: </a:t>
            </a:r>
            <a:r>
              <a:rPr b="0" lang="en-US" sz="1800" spc="-1" strike="noStrike">
                <a:solidFill>
                  <a:schemeClr val="dk1"/>
                </a:solidFill>
                <a:latin typeface="Times New Roman"/>
              </a:rPr>
              <a:t>Measured accuracy, precision, recall, F1-score.</a:t>
            </a:r>
            <a:endParaRPr b="0" lang="en-IN" sz="1800" spc="-1" strike="noStrike">
              <a:solidFill>
                <a:srgbClr val="000000"/>
              </a:solidFill>
              <a:latin typeface="Arial"/>
            </a:endParaRPr>
          </a:p>
        </p:txBody>
      </p:sp>
      <p:sp>
        <p:nvSpPr>
          <p:cNvPr id="136" name="TextBox 7"/>
          <p:cNvSpPr/>
          <p:nvPr/>
        </p:nvSpPr>
        <p:spPr>
          <a:xfrm>
            <a:off x="5897520" y="6369480"/>
            <a:ext cx="395640" cy="394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2000" spc="-1" strike="noStrike">
                <a:solidFill>
                  <a:srgbClr val="000000"/>
                </a:solidFill>
                <a:latin typeface="Times New Roman"/>
              </a:rPr>
              <a:t>9</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Box 4"/>
          <p:cNvSpPr/>
          <p:nvPr/>
        </p:nvSpPr>
        <p:spPr>
          <a:xfrm>
            <a:off x="4571640" y="320760"/>
            <a:ext cx="3047040" cy="6991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4000" spc="-1" strike="noStrike">
                <a:solidFill>
                  <a:schemeClr val="dk1"/>
                </a:solidFill>
                <a:latin typeface="Arial"/>
              </a:rPr>
              <a:t>SNAPSHOT</a:t>
            </a:r>
            <a:endParaRPr b="0" lang="en-IN" sz="4000" spc="-1" strike="noStrike">
              <a:solidFill>
                <a:srgbClr val="000000"/>
              </a:solidFill>
              <a:latin typeface="Arial"/>
            </a:endParaRPr>
          </a:p>
        </p:txBody>
      </p:sp>
      <p:sp>
        <p:nvSpPr>
          <p:cNvPr id="138" name="TextBox 6"/>
          <p:cNvSpPr/>
          <p:nvPr/>
        </p:nvSpPr>
        <p:spPr>
          <a:xfrm>
            <a:off x="1458000" y="1024200"/>
            <a:ext cx="8011080" cy="516600"/>
          </a:xfrm>
          <a:prstGeom prst="rect">
            <a:avLst/>
          </a:prstGeom>
          <a:noFill/>
          <a:ln w="0">
            <a:noFill/>
          </a:ln>
        </p:spPr>
        <p:style>
          <a:lnRef idx="0"/>
          <a:fillRef idx="0"/>
          <a:effectRef idx="0"/>
          <a:fontRef idx="minor"/>
        </p:style>
        <p:txBody>
          <a:bodyPr lIns="90000" rIns="90000" tIns="45000" bIns="45000" anchor="t">
            <a:spAutoFit/>
          </a:bodyPr>
          <a:p>
            <a:pPr marL="457200" indent="-457200" defTabSz="457200">
              <a:lnSpc>
                <a:spcPct val="100000"/>
              </a:lnSpc>
              <a:buClr>
                <a:srgbClr val="000000"/>
              </a:buClr>
              <a:buFont typeface="Arial"/>
              <a:buChar char="•"/>
            </a:pPr>
            <a:r>
              <a:rPr b="0" lang="en-US" sz="2800" spc="-1" strike="noStrike">
                <a:solidFill>
                  <a:schemeClr val="dk1"/>
                </a:solidFill>
                <a:latin typeface="Times New Roman"/>
              </a:rPr>
              <a:t>Best Performing Pre-trained Model</a:t>
            </a:r>
            <a:endParaRPr b="0" lang="en-IN" sz="2800" spc="-1" strike="noStrike">
              <a:solidFill>
                <a:srgbClr val="000000"/>
              </a:solidFill>
              <a:latin typeface="Arial"/>
            </a:endParaRPr>
          </a:p>
        </p:txBody>
      </p:sp>
      <p:sp>
        <p:nvSpPr>
          <p:cNvPr id="139" name="TextBox 1"/>
          <p:cNvSpPr/>
          <p:nvPr/>
        </p:nvSpPr>
        <p:spPr>
          <a:xfrm>
            <a:off x="1992960" y="4897080"/>
            <a:ext cx="6093360" cy="6382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pc="-1" strike="noStrike">
                <a:solidFill>
                  <a:srgbClr val="000000"/>
                </a:solidFill>
                <a:latin typeface="Times New Roman"/>
              </a:rPr>
              <a:t>Classification Report of  VGG-16</a:t>
            </a:r>
            <a:endParaRPr b="0" lang="en-IN" sz="1800" spc="-1" strike="noStrike">
              <a:solidFill>
                <a:srgbClr val="000000"/>
              </a:solidFill>
              <a:latin typeface="Arial"/>
            </a:endParaRPr>
          </a:p>
          <a:p>
            <a:pPr defTabSz="457200">
              <a:lnSpc>
                <a:spcPct val="100000"/>
              </a:lnSpc>
            </a:pPr>
            <a:endParaRPr b="0" lang="en-IN" sz="1800" spc="-1" strike="noStrike">
              <a:solidFill>
                <a:srgbClr val="000000"/>
              </a:solidFill>
              <a:latin typeface="Arial"/>
            </a:endParaRPr>
          </a:p>
        </p:txBody>
      </p:sp>
      <p:sp>
        <p:nvSpPr>
          <p:cNvPr id="140" name="TextBox 5"/>
          <p:cNvSpPr/>
          <p:nvPr/>
        </p:nvSpPr>
        <p:spPr>
          <a:xfrm>
            <a:off x="5823000" y="6252480"/>
            <a:ext cx="545040" cy="394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2000" spc="-1" strike="noStrike">
                <a:solidFill>
                  <a:srgbClr val="000000"/>
                </a:solidFill>
                <a:latin typeface="Times New Roman"/>
              </a:rPr>
              <a:t>1</a:t>
            </a:r>
            <a:r>
              <a:rPr b="0" lang="en-IN" sz="2000" spc="-1" strike="noStrike">
                <a:solidFill>
                  <a:srgbClr val="000000"/>
                </a:solidFill>
                <a:latin typeface="Times New Roman"/>
              </a:rPr>
              <a:t>0</a:t>
            </a:r>
            <a:endParaRPr b="0" lang="en-IN" sz="2000" spc="-1" strike="noStrike">
              <a:solidFill>
                <a:srgbClr val="000000"/>
              </a:solidFill>
              <a:latin typeface="Arial"/>
            </a:endParaRPr>
          </a:p>
        </p:txBody>
      </p:sp>
      <p:pic>
        <p:nvPicPr>
          <p:cNvPr id="141" name="Picture 12" descr=""/>
          <p:cNvPicPr/>
          <p:nvPr/>
        </p:nvPicPr>
        <p:blipFill>
          <a:blip r:embed="rId1"/>
          <a:stretch/>
        </p:blipFill>
        <p:spPr>
          <a:xfrm>
            <a:off x="1992960" y="2151360"/>
            <a:ext cx="7476120" cy="2642400"/>
          </a:xfrm>
          <a:prstGeom prst="rect">
            <a:avLst/>
          </a:prstGeom>
          <a:ln w="0">
            <a:noFill/>
          </a:ln>
        </p:spPr>
      </p:pic>
      <p:pic>
        <p:nvPicPr>
          <p:cNvPr id="142" name="Picture 14" descr=""/>
          <p:cNvPicPr/>
          <p:nvPr/>
        </p:nvPicPr>
        <p:blipFill>
          <a:blip r:embed="rId2"/>
          <a:stretch/>
        </p:blipFill>
        <p:spPr>
          <a:xfrm>
            <a:off x="1937160" y="5342760"/>
            <a:ext cx="5981760" cy="685080"/>
          </a:xfrm>
          <a:prstGeom prst="rect">
            <a:avLst/>
          </a:prstGeom>
          <a:ln w="0">
            <a:noFill/>
          </a:ln>
        </p:spPr>
      </p:pic>
      <p:pic>
        <p:nvPicPr>
          <p:cNvPr id="143" name="Picture 16" descr=""/>
          <p:cNvPicPr/>
          <p:nvPr/>
        </p:nvPicPr>
        <p:blipFill>
          <a:blip r:embed="rId3"/>
          <a:stretch/>
        </p:blipFill>
        <p:spPr>
          <a:xfrm>
            <a:off x="8317080" y="5367240"/>
            <a:ext cx="1786680" cy="636120"/>
          </a:xfrm>
          <a:prstGeom prst="rect">
            <a:avLst/>
          </a:prstGeom>
          <a:ln w="0">
            <a:noFill/>
          </a:ln>
        </p:spPr>
      </p:pic>
      <p:sp>
        <p:nvSpPr>
          <p:cNvPr id="144" name="TextBox 3"/>
          <p:cNvSpPr/>
          <p:nvPr/>
        </p:nvSpPr>
        <p:spPr>
          <a:xfrm>
            <a:off x="1992960" y="1701000"/>
            <a:ext cx="6093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pc="-1" strike="noStrike">
                <a:solidFill>
                  <a:srgbClr val="000000"/>
                </a:solidFill>
                <a:latin typeface="Times New Roman"/>
              </a:rPr>
              <a:t>Presentation of experimental results of  VGG-16</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Box 2"/>
          <p:cNvSpPr/>
          <p:nvPr/>
        </p:nvSpPr>
        <p:spPr>
          <a:xfrm>
            <a:off x="1046520" y="464040"/>
            <a:ext cx="7974360" cy="516600"/>
          </a:xfrm>
          <a:prstGeom prst="rect">
            <a:avLst/>
          </a:prstGeom>
          <a:noFill/>
          <a:ln w="0">
            <a:noFill/>
          </a:ln>
        </p:spPr>
        <p:style>
          <a:lnRef idx="0"/>
          <a:fillRef idx="0"/>
          <a:effectRef idx="0"/>
          <a:fontRef idx="minor"/>
        </p:style>
        <p:txBody>
          <a:bodyPr lIns="90000" rIns="90000" tIns="45000" bIns="45000" anchor="t">
            <a:spAutoFit/>
          </a:bodyPr>
          <a:p>
            <a:pPr marL="457200" indent="-457200" defTabSz="457200">
              <a:lnSpc>
                <a:spcPct val="100000"/>
              </a:lnSpc>
              <a:buClr>
                <a:srgbClr val="000000"/>
              </a:buClr>
              <a:buFont typeface="Arial"/>
              <a:buChar char="•"/>
            </a:pPr>
            <a:r>
              <a:rPr b="0" lang="en-US" sz="2800" spc="-1" strike="noStrike">
                <a:solidFill>
                  <a:schemeClr val="dk1"/>
                </a:solidFill>
                <a:latin typeface="Times New Roman"/>
              </a:rPr>
              <a:t>Worst Performing Pre-trained Model</a:t>
            </a:r>
            <a:endParaRPr b="0" lang="en-IN" sz="2800" spc="-1" strike="noStrike">
              <a:solidFill>
                <a:srgbClr val="000000"/>
              </a:solidFill>
              <a:latin typeface="Arial"/>
            </a:endParaRPr>
          </a:p>
        </p:txBody>
      </p:sp>
      <p:pic>
        <p:nvPicPr>
          <p:cNvPr id="146" name="Picture 4" descr=""/>
          <p:cNvPicPr/>
          <p:nvPr/>
        </p:nvPicPr>
        <p:blipFill>
          <a:blip r:embed="rId1"/>
          <a:stretch/>
        </p:blipFill>
        <p:spPr>
          <a:xfrm>
            <a:off x="2239920" y="1685160"/>
            <a:ext cx="7532640" cy="2603160"/>
          </a:xfrm>
          <a:prstGeom prst="rect">
            <a:avLst/>
          </a:prstGeom>
          <a:ln w="0">
            <a:noFill/>
          </a:ln>
        </p:spPr>
      </p:pic>
      <p:sp>
        <p:nvSpPr>
          <p:cNvPr id="147" name="TextBox 6"/>
          <p:cNvSpPr/>
          <p:nvPr/>
        </p:nvSpPr>
        <p:spPr>
          <a:xfrm>
            <a:off x="2140560" y="4598280"/>
            <a:ext cx="60948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pc="-1" strike="noStrike">
                <a:solidFill>
                  <a:srgbClr val="000000"/>
                </a:solidFill>
                <a:latin typeface="Times New Roman"/>
              </a:rPr>
              <a:t>Classification Report of  ResNet50</a:t>
            </a:r>
            <a:endParaRPr b="0" lang="en-IN" sz="1800" spc="-1" strike="noStrike">
              <a:solidFill>
                <a:srgbClr val="000000"/>
              </a:solidFill>
              <a:latin typeface="Arial"/>
            </a:endParaRPr>
          </a:p>
        </p:txBody>
      </p:sp>
      <p:pic>
        <p:nvPicPr>
          <p:cNvPr id="148" name="Picture 8" descr=""/>
          <p:cNvPicPr/>
          <p:nvPr/>
        </p:nvPicPr>
        <p:blipFill>
          <a:blip r:embed="rId2"/>
          <a:stretch/>
        </p:blipFill>
        <p:spPr>
          <a:xfrm>
            <a:off x="2142360" y="5005440"/>
            <a:ext cx="4312080" cy="610920"/>
          </a:xfrm>
          <a:prstGeom prst="rect">
            <a:avLst/>
          </a:prstGeom>
          <a:ln w="0">
            <a:noFill/>
          </a:ln>
        </p:spPr>
      </p:pic>
      <p:pic>
        <p:nvPicPr>
          <p:cNvPr id="149" name="Picture 10" descr=""/>
          <p:cNvPicPr/>
          <p:nvPr/>
        </p:nvPicPr>
        <p:blipFill>
          <a:blip r:embed="rId3"/>
          <a:stretch/>
        </p:blipFill>
        <p:spPr>
          <a:xfrm>
            <a:off x="6751080" y="4986360"/>
            <a:ext cx="2269800" cy="614520"/>
          </a:xfrm>
          <a:prstGeom prst="rect">
            <a:avLst/>
          </a:prstGeom>
          <a:ln w="0">
            <a:noFill/>
          </a:ln>
        </p:spPr>
      </p:pic>
      <p:sp>
        <p:nvSpPr>
          <p:cNvPr id="150" name="TextBox 12"/>
          <p:cNvSpPr/>
          <p:nvPr/>
        </p:nvSpPr>
        <p:spPr>
          <a:xfrm>
            <a:off x="5811480" y="6114960"/>
            <a:ext cx="486720" cy="3639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1800" spc="-1" strike="noStrike">
                <a:solidFill>
                  <a:srgbClr val="000000"/>
                </a:solidFill>
                <a:latin typeface="Times New Roman"/>
              </a:rPr>
              <a:t>1</a:t>
            </a:r>
            <a:r>
              <a:rPr b="0" lang="en-IN" sz="1800" spc="-1" strike="noStrike">
                <a:solidFill>
                  <a:srgbClr val="000000"/>
                </a:solidFill>
                <a:latin typeface="Times New Roman"/>
              </a:rPr>
              <a:t>1</a:t>
            </a:r>
            <a:endParaRPr b="0" lang="en-IN" sz="1800" spc="-1" strike="noStrike">
              <a:solidFill>
                <a:srgbClr val="000000"/>
              </a:solidFill>
              <a:latin typeface="Arial"/>
            </a:endParaRPr>
          </a:p>
        </p:txBody>
      </p:sp>
      <p:sp>
        <p:nvSpPr>
          <p:cNvPr id="151" name="TextBox 3"/>
          <p:cNvSpPr/>
          <p:nvPr/>
        </p:nvSpPr>
        <p:spPr>
          <a:xfrm>
            <a:off x="2142360" y="1175400"/>
            <a:ext cx="6093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pc="-1" strike="noStrike">
                <a:solidFill>
                  <a:srgbClr val="000000"/>
                </a:solidFill>
                <a:latin typeface="Times New Roman"/>
              </a:rPr>
              <a:t>Presentation of experimental results of  ResNet50</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Box 2"/>
          <p:cNvSpPr/>
          <p:nvPr/>
        </p:nvSpPr>
        <p:spPr>
          <a:xfrm>
            <a:off x="709200" y="514440"/>
            <a:ext cx="9348120" cy="516600"/>
          </a:xfrm>
          <a:prstGeom prst="rect">
            <a:avLst/>
          </a:prstGeom>
          <a:noFill/>
          <a:ln w="0">
            <a:noFill/>
          </a:ln>
        </p:spPr>
        <p:style>
          <a:lnRef idx="0"/>
          <a:fillRef idx="0"/>
          <a:effectRef idx="0"/>
          <a:fontRef idx="minor"/>
        </p:style>
        <p:txBody>
          <a:bodyPr lIns="90000" rIns="90000" tIns="45000" bIns="45000" anchor="t">
            <a:spAutoFit/>
          </a:bodyPr>
          <a:p>
            <a:pPr marL="457200" indent="-457200" defTabSz="457200">
              <a:lnSpc>
                <a:spcPct val="100000"/>
              </a:lnSpc>
              <a:buClr>
                <a:srgbClr val="000000"/>
              </a:buClr>
              <a:buFont typeface="Arial"/>
              <a:buChar char="•"/>
            </a:pPr>
            <a:r>
              <a:rPr b="0" lang="en-US" sz="2800" spc="-1" strike="noStrike">
                <a:solidFill>
                  <a:schemeClr val="dk1"/>
                </a:solidFill>
                <a:latin typeface="Times New Roman"/>
              </a:rPr>
              <a:t>Performance of Our Proposed Custom CNN Model</a:t>
            </a:r>
            <a:endParaRPr b="0" lang="en-IN" sz="2800" spc="-1" strike="noStrike">
              <a:solidFill>
                <a:srgbClr val="000000"/>
              </a:solidFill>
              <a:latin typeface="Arial"/>
            </a:endParaRPr>
          </a:p>
        </p:txBody>
      </p:sp>
      <p:pic>
        <p:nvPicPr>
          <p:cNvPr id="153" name="Picture 4" descr=""/>
          <p:cNvPicPr/>
          <p:nvPr/>
        </p:nvPicPr>
        <p:blipFill>
          <a:blip r:embed="rId1"/>
          <a:stretch/>
        </p:blipFill>
        <p:spPr>
          <a:xfrm>
            <a:off x="1657080" y="1742400"/>
            <a:ext cx="7904880" cy="2696760"/>
          </a:xfrm>
          <a:prstGeom prst="rect">
            <a:avLst/>
          </a:prstGeom>
          <a:ln w="0">
            <a:noFill/>
          </a:ln>
        </p:spPr>
      </p:pic>
      <p:sp>
        <p:nvSpPr>
          <p:cNvPr id="154" name="TextBox 6"/>
          <p:cNvSpPr/>
          <p:nvPr/>
        </p:nvSpPr>
        <p:spPr>
          <a:xfrm>
            <a:off x="1536840" y="4701600"/>
            <a:ext cx="684972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pc="-1" strike="noStrike">
                <a:solidFill>
                  <a:srgbClr val="000000"/>
                </a:solidFill>
                <a:latin typeface="Times New Roman"/>
              </a:rPr>
              <a:t>Classification Report of  Custom CNN</a:t>
            </a:r>
            <a:endParaRPr b="0" lang="en-IN" sz="1800" spc="-1" strike="noStrike">
              <a:solidFill>
                <a:srgbClr val="000000"/>
              </a:solidFill>
              <a:latin typeface="Arial"/>
            </a:endParaRPr>
          </a:p>
        </p:txBody>
      </p:sp>
      <p:pic>
        <p:nvPicPr>
          <p:cNvPr id="155" name="Picture 8" descr=""/>
          <p:cNvPicPr/>
          <p:nvPr/>
        </p:nvPicPr>
        <p:blipFill>
          <a:blip r:embed="rId2"/>
          <a:stretch/>
        </p:blipFill>
        <p:spPr>
          <a:xfrm>
            <a:off x="1657080" y="5087880"/>
            <a:ext cx="5095800" cy="665640"/>
          </a:xfrm>
          <a:prstGeom prst="rect">
            <a:avLst/>
          </a:prstGeom>
          <a:ln w="0">
            <a:noFill/>
          </a:ln>
        </p:spPr>
      </p:pic>
      <p:pic>
        <p:nvPicPr>
          <p:cNvPr id="156" name="Picture 10" descr=""/>
          <p:cNvPicPr/>
          <p:nvPr/>
        </p:nvPicPr>
        <p:blipFill>
          <a:blip r:embed="rId3"/>
          <a:stretch/>
        </p:blipFill>
        <p:spPr>
          <a:xfrm>
            <a:off x="7313040" y="5093640"/>
            <a:ext cx="3070080" cy="654120"/>
          </a:xfrm>
          <a:prstGeom prst="rect">
            <a:avLst/>
          </a:prstGeom>
          <a:ln w="0">
            <a:noFill/>
          </a:ln>
        </p:spPr>
      </p:pic>
      <p:sp>
        <p:nvSpPr>
          <p:cNvPr id="157" name="TextBox 12"/>
          <p:cNvSpPr/>
          <p:nvPr/>
        </p:nvSpPr>
        <p:spPr>
          <a:xfrm>
            <a:off x="5982480" y="6140880"/>
            <a:ext cx="452160" cy="3639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1800" spc="-1" strike="noStrike">
                <a:solidFill>
                  <a:srgbClr val="000000"/>
                </a:solidFill>
                <a:latin typeface="Times New Roman"/>
              </a:rPr>
              <a:t>1</a:t>
            </a:r>
            <a:r>
              <a:rPr b="0" lang="en-IN" sz="1800" spc="-1" strike="noStrike">
                <a:solidFill>
                  <a:srgbClr val="000000"/>
                </a:solidFill>
                <a:latin typeface="Times New Roman"/>
              </a:rPr>
              <a:t>2</a:t>
            </a:r>
            <a:endParaRPr b="0" lang="en-IN" sz="1800" spc="-1" strike="noStrike">
              <a:solidFill>
                <a:srgbClr val="000000"/>
              </a:solidFill>
              <a:latin typeface="Arial"/>
            </a:endParaRPr>
          </a:p>
        </p:txBody>
      </p:sp>
      <p:sp>
        <p:nvSpPr>
          <p:cNvPr id="158" name="TextBox 3"/>
          <p:cNvSpPr/>
          <p:nvPr/>
        </p:nvSpPr>
        <p:spPr>
          <a:xfrm>
            <a:off x="1483560" y="1230840"/>
            <a:ext cx="6093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pc="-1" strike="noStrike">
                <a:solidFill>
                  <a:srgbClr val="000000"/>
                </a:solidFill>
                <a:latin typeface="Times New Roman"/>
              </a:rPr>
              <a:t>Presentation of experimental results of  Custom CNN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Box 2"/>
          <p:cNvSpPr/>
          <p:nvPr/>
        </p:nvSpPr>
        <p:spPr>
          <a:xfrm>
            <a:off x="747000" y="550800"/>
            <a:ext cx="6093360" cy="516600"/>
          </a:xfrm>
          <a:prstGeom prst="rect">
            <a:avLst/>
          </a:prstGeom>
          <a:noFill/>
          <a:ln w="0">
            <a:noFill/>
          </a:ln>
        </p:spPr>
        <p:style>
          <a:lnRef idx="0"/>
          <a:fillRef idx="0"/>
          <a:effectRef idx="0"/>
          <a:fontRef idx="minor"/>
        </p:style>
        <p:txBody>
          <a:bodyPr lIns="90000" rIns="90000" tIns="45000" bIns="45000" anchor="t">
            <a:spAutoFit/>
          </a:bodyPr>
          <a:p>
            <a:pPr marL="457200" indent="-457200" defTabSz="457200">
              <a:lnSpc>
                <a:spcPct val="100000"/>
              </a:lnSpc>
              <a:buClr>
                <a:srgbClr val="000000"/>
              </a:buClr>
              <a:buFont typeface="Arial"/>
              <a:buChar char="•"/>
            </a:pPr>
            <a:r>
              <a:rPr b="0" lang="en-US" sz="2800" spc="-1" strike="noStrike">
                <a:solidFill>
                  <a:schemeClr val="dk1"/>
                </a:solidFill>
                <a:latin typeface="Times New Roman"/>
              </a:rPr>
              <a:t>Result and Discussion</a:t>
            </a:r>
            <a:endParaRPr b="0" lang="en-IN" sz="2800" spc="-1" strike="noStrike">
              <a:solidFill>
                <a:srgbClr val="000000"/>
              </a:solidFill>
              <a:latin typeface="Arial"/>
            </a:endParaRPr>
          </a:p>
        </p:txBody>
      </p:sp>
      <p:pic>
        <p:nvPicPr>
          <p:cNvPr id="160" name="Picture 4" descr=""/>
          <p:cNvPicPr/>
          <p:nvPr/>
        </p:nvPicPr>
        <p:blipFill>
          <a:blip r:embed="rId1"/>
          <a:stretch/>
        </p:blipFill>
        <p:spPr>
          <a:xfrm>
            <a:off x="928440" y="1507320"/>
            <a:ext cx="4492800" cy="3543480"/>
          </a:xfrm>
          <a:prstGeom prst="rect">
            <a:avLst/>
          </a:prstGeom>
          <a:ln w="0">
            <a:noFill/>
          </a:ln>
        </p:spPr>
      </p:pic>
      <p:pic>
        <p:nvPicPr>
          <p:cNvPr id="161" name="Picture 6" descr=""/>
          <p:cNvPicPr/>
          <p:nvPr/>
        </p:nvPicPr>
        <p:blipFill>
          <a:blip r:embed="rId2"/>
          <a:stretch/>
        </p:blipFill>
        <p:spPr>
          <a:xfrm>
            <a:off x="5684400" y="2289240"/>
            <a:ext cx="6286680" cy="1980000"/>
          </a:xfrm>
          <a:prstGeom prst="rect">
            <a:avLst/>
          </a:prstGeom>
          <a:ln w="0">
            <a:noFill/>
          </a:ln>
        </p:spPr>
      </p:pic>
      <p:sp>
        <p:nvSpPr>
          <p:cNvPr id="162" name="TextBox 8"/>
          <p:cNvSpPr/>
          <p:nvPr/>
        </p:nvSpPr>
        <p:spPr>
          <a:xfrm>
            <a:off x="5810760" y="5938200"/>
            <a:ext cx="466200" cy="3639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1800" spc="-1" strike="noStrike">
                <a:solidFill>
                  <a:srgbClr val="000000"/>
                </a:solidFill>
                <a:latin typeface="Times New Roman"/>
              </a:rPr>
              <a:t>1</a:t>
            </a:r>
            <a:r>
              <a:rPr b="0" lang="en-IN" sz="1800" spc="-1" strike="noStrike">
                <a:solidFill>
                  <a:srgbClr val="000000"/>
                </a:solidFill>
                <a:latin typeface="Times New Roman"/>
              </a:rPr>
              <a:t>3</a:t>
            </a:r>
            <a:endParaRPr b="0" lang="en-IN" sz="1800" spc="-1" strike="noStrike">
              <a:solidFill>
                <a:srgbClr val="000000"/>
              </a:solidFill>
              <a:latin typeface="Arial"/>
            </a:endParaRPr>
          </a:p>
        </p:txBody>
      </p:sp>
      <p:sp>
        <p:nvSpPr>
          <p:cNvPr id="163" name="TextBox 10"/>
          <p:cNvSpPr/>
          <p:nvPr/>
        </p:nvSpPr>
        <p:spPr>
          <a:xfrm>
            <a:off x="2418480" y="5387400"/>
            <a:ext cx="7354080" cy="63828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i="1" lang="en-IN" sz="1800" spc="-1" strike="noStrike">
                <a:solidFill>
                  <a:srgbClr val="273239"/>
                </a:solidFill>
                <a:latin typeface="Nunito"/>
              </a:rPr>
              <a:t>Fig 2: </a:t>
            </a:r>
            <a:r>
              <a:rPr b="0" i="1" lang="en-IN" sz="1800" spc="-1" strike="noStrike">
                <a:solidFill>
                  <a:srgbClr val="273239"/>
                </a:solidFill>
                <a:latin typeface="Times New Roman"/>
              </a:rPr>
              <a:t>Validation Accuracy of Different Models &amp; Best Performing Model</a:t>
            </a:r>
            <a:br>
              <a:rPr sz="1800"/>
            </a:b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4" name="Picture 8" descr=""/>
          <p:cNvPicPr/>
          <p:nvPr/>
        </p:nvPicPr>
        <p:blipFill>
          <a:blip r:embed="rId1"/>
          <a:srcRect l="4500" t="26655" r="6250" b="3974"/>
          <a:stretch/>
        </p:blipFill>
        <p:spPr>
          <a:xfrm>
            <a:off x="655200" y="1051560"/>
            <a:ext cx="10880280" cy="4753800"/>
          </a:xfrm>
          <a:prstGeom prst="rect">
            <a:avLst/>
          </a:prstGeom>
          <a:ln w="0">
            <a:noFill/>
          </a:ln>
        </p:spPr>
      </p:pic>
      <p:sp>
        <p:nvSpPr>
          <p:cNvPr id="165" name="TextBox 9"/>
          <p:cNvSpPr/>
          <p:nvPr/>
        </p:nvSpPr>
        <p:spPr>
          <a:xfrm>
            <a:off x="655200" y="369720"/>
            <a:ext cx="7974360" cy="516600"/>
          </a:xfrm>
          <a:prstGeom prst="rect">
            <a:avLst/>
          </a:prstGeom>
          <a:noFill/>
          <a:ln w="0">
            <a:noFill/>
          </a:ln>
        </p:spPr>
        <p:style>
          <a:lnRef idx="0"/>
          <a:fillRef idx="0"/>
          <a:effectRef idx="0"/>
          <a:fontRef idx="minor"/>
        </p:style>
        <p:txBody>
          <a:bodyPr lIns="90000" rIns="90000" tIns="45000" bIns="45000" anchor="t">
            <a:spAutoFit/>
          </a:bodyPr>
          <a:p>
            <a:pPr marL="457200" indent="-457200" defTabSz="457200">
              <a:lnSpc>
                <a:spcPct val="100000"/>
              </a:lnSpc>
              <a:buClr>
                <a:srgbClr val="000000"/>
              </a:buClr>
              <a:buFont typeface="Arial"/>
              <a:buChar char="•"/>
            </a:pPr>
            <a:r>
              <a:rPr b="0" lang="en-US" sz="2800" spc="-1" strike="noStrike">
                <a:solidFill>
                  <a:schemeClr val="dk1"/>
                </a:solidFill>
                <a:latin typeface="Times New Roman"/>
              </a:rPr>
              <a:t>Custom  CNN Model Architecture</a:t>
            </a:r>
            <a:endParaRPr b="0" lang="en-IN" sz="2800" spc="-1" strike="noStrike">
              <a:solidFill>
                <a:srgbClr val="000000"/>
              </a:solidFill>
              <a:latin typeface="Arial"/>
            </a:endParaRPr>
          </a:p>
        </p:txBody>
      </p:sp>
      <p:sp>
        <p:nvSpPr>
          <p:cNvPr id="166" name="TextBox 10"/>
          <p:cNvSpPr/>
          <p:nvPr/>
        </p:nvSpPr>
        <p:spPr>
          <a:xfrm>
            <a:off x="5834160" y="6086520"/>
            <a:ext cx="522720" cy="3639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1800" spc="-1" strike="noStrike">
                <a:solidFill>
                  <a:srgbClr val="000000"/>
                </a:solidFill>
                <a:latin typeface="Times New Roman"/>
              </a:rPr>
              <a:t>14</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Box 2"/>
          <p:cNvSpPr/>
          <p:nvPr/>
        </p:nvSpPr>
        <p:spPr>
          <a:xfrm>
            <a:off x="867960" y="883080"/>
            <a:ext cx="10658160" cy="1735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50000"/>
              </a:lnSpc>
            </a:pPr>
            <a:r>
              <a:rPr b="0" lang="en-US" sz="1800" spc="-1" strike="noStrike">
                <a:solidFill>
                  <a:schemeClr val="dk1"/>
                </a:solidFill>
                <a:latin typeface="Times New Roman"/>
              </a:rPr>
              <a:t>1. Improved custom CNN model achieved 98.8% validation accuracy. Significantly higher accuracy than previous models, which are shown in fig.3</a:t>
            </a:r>
            <a:endParaRPr b="0" lang="en-IN" sz="1800" spc="-1" strike="noStrike">
              <a:solidFill>
                <a:srgbClr val="000000"/>
              </a:solidFill>
              <a:latin typeface="Arial"/>
            </a:endParaRPr>
          </a:p>
          <a:p>
            <a:pPr algn="just" defTabSz="457200">
              <a:lnSpc>
                <a:spcPct val="150000"/>
              </a:lnSpc>
            </a:pPr>
            <a:r>
              <a:rPr b="0" lang="en-US" sz="1800" spc="-1" strike="noStrike">
                <a:solidFill>
                  <a:schemeClr val="dk1"/>
                </a:solidFill>
                <a:latin typeface="Times New Roman"/>
              </a:rPr>
              <a:t>2. Improved custom CNN trains faster than VGG16</a:t>
            </a:r>
            <a:endParaRPr b="0" lang="en-IN" sz="1800" spc="-1" strike="noStrike">
              <a:solidFill>
                <a:srgbClr val="000000"/>
              </a:solidFill>
              <a:latin typeface="Arial"/>
            </a:endParaRPr>
          </a:p>
          <a:p>
            <a:pPr algn="just" defTabSz="457200">
              <a:lnSpc>
                <a:spcPct val="150000"/>
              </a:lnSpc>
            </a:pPr>
            <a:r>
              <a:rPr b="0" lang="en-US" sz="1800" spc="-1" strike="noStrike">
                <a:solidFill>
                  <a:schemeClr val="dk1"/>
                </a:solidFill>
                <a:latin typeface="Times New Roman"/>
              </a:rPr>
              <a:t>3. VGG16 takes 1651 seconds for 30 epochs. Improved custom CNN takes 1624 seconds for 30 epochs</a:t>
            </a:r>
            <a:endParaRPr b="0" lang="en-IN" sz="1800" spc="-1" strike="noStrike">
              <a:solidFill>
                <a:srgbClr val="000000"/>
              </a:solidFill>
              <a:latin typeface="Arial"/>
            </a:endParaRPr>
          </a:p>
        </p:txBody>
      </p:sp>
      <p:pic>
        <p:nvPicPr>
          <p:cNvPr id="168" name="Picture 4" descr=""/>
          <p:cNvPicPr/>
          <p:nvPr/>
        </p:nvPicPr>
        <p:blipFill>
          <a:blip r:embed="rId1"/>
          <a:stretch/>
        </p:blipFill>
        <p:spPr>
          <a:xfrm>
            <a:off x="2792520" y="3111120"/>
            <a:ext cx="6606000" cy="1911600"/>
          </a:xfrm>
          <a:prstGeom prst="rect">
            <a:avLst/>
          </a:prstGeom>
          <a:ln w="0">
            <a:noFill/>
          </a:ln>
        </p:spPr>
      </p:pic>
      <p:sp>
        <p:nvSpPr>
          <p:cNvPr id="169" name="TextBox 6"/>
          <p:cNvSpPr/>
          <p:nvPr/>
        </p:nvSpPr>
        <p:spPr>
          <a:xfrm>
            <a:off x="4353120" y="5194080"/>
            <a:ext cx="29610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pc="-1" strike="noStrike">
                <a:solidFill>
                  <a:schemeClr val="dk1"/>
                </a:solidFill>
                <a:latin typeface="Times New Roman"/>
              </a:rPr>
              <a:t>Fig 3: Model Processing Time</a:t>
            </a:r>
            <a:endParaRPr b="0" lang="en-IN" sz="1800" spc="-1" strike="noStrike">
              <a:solidFill>
                <a:srgbClr val="000000"/>
              </a:solidFill>
              <a:latin typeface="Arial"/>
            </a:endParaRPr>
          </a:p>
        </p:txBody>
      </p:sp>
      <p:sp>
        <p:nvSpPr>
          <p:cNvPr id="170" name="TextBox 10"/>
          <p:cNvSpPr/>
          <p:nvPr/>
        </p:nvSpPr>
        <p:spPr>
          <a:xfrm>
            <a:off x="5834160" y="6086520"/>
            <a:ext cx="522720" cy="3639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1800" spc="-1" strike="noStrike">
                <a:solidFill>
                  <a:srgbClr val="000000"/>
                </a:solidFill>
                <a:latin typeface="Times New Roman"/>
              </a:rPr>
              <a:t>15</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Box 10"/>
          <p:cNvSpPr/>
          <p:nvPr/>
        </p:nvSpPr>
        <p:spPr>
          <a:xfrm>
            <a:off x="5721120" y="6056280"/>
            <a:ext cx="545040" cy="394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2000" spc="-1" strike="noStrike">
                <a:solidFill>
                  <a:srgbClr val="000000"/>
                </a:solidFill>
                <a:latin typeface="Times New Roman"/>
              </a:rPr>
              <a:t>16</a:t>
            </a:r>
            <a:endParaRPr b="0" lang="en-IN" sz="2000" spc="-1" strike="noStrike">
              <a:solidFill>
                <a:srgbClr val="000000"/>
              </a:solidFill>
              <a:latin typeface="Arial"/>
            </a:endParaRPr>
          </a:p>
        </p:txBody>
      </p:sp>
      <p:pic>
        <p:nvPicPr>
          <p:cNvPr id="172" name="Picture 2" descr=""/>
          <p:cNvPicPr/>
          <p:nvPr/>
        </p:nvPicPr>
        <p:blipFill>
          <a:blip r:embed="rId1"/>
          <a:stretch/>
        </p:blipFill>
        <p:spPr>
          <a:xfrm>
            <a:off x="7434720" y="1097640"/>
            <a:ext cx="2613240" cy="1784520"/>
          </a:xfrm>
          <a:prstGeom prst="rect">
            <a:avLst/>
          </a:prstGeom>
          <a:ln w="0">
            <a:noFill/>
          </a:ln>
        </p:spPr>
      </p:pic>
      <p:pic>
        <p:nvPicPr>
          <p:cNvPr id="173" name="Picture 6" descr=""/>
          <p:cNvPicPr/>
          <p:nvPr/>
        </p:nvPicPr>
        <p:blipFill>
          <a:blip r:embed="rId2"/>
          <a:stretch/>
        </p:blipFill>
        <p:spPr>
          <a:xfrm>
            <a:off x="1814400" y="1097640"/>
            <a:ext cx="2162520" cy="1784520"/>
          </a:xfrm>
          <a:prstGeom prst="rect">
            <a:avLst/>
          </a:prstGeom>
          <a:ln w="0">
            <a:noFill/>
          </a:ln>
        </p:spPr>
      </p:pic>
      <p:sp>
        <p:nvSpPr>
          <p:cNvPr id="174" name="TextBox 11"/>
          <p:cNvSpPr/>
          <p:nvPr/>
        </p:nvSpPr>
        <p:spPr>
          <a:xfrm>
            <a:off x="746280" y="401760"/>
            <a:ext cx="6876000" cy="5166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2800" spc="-1" strike="noStrike">
                <a:solidFill>
                  <a:schemeClr val="dk1"/>
                </a:solidFill>
                <a:latin typeface="Times New Roman"/>
              </a:rPr>
              <a:t>TB Prediction Using Custom CNN Model</a:t>
            </a:r>
            <a:endParaRPr b="0" lang="en-IN" sz="2800" spc="-1" strike="noStrike">
              <a:solidFill>
                <a:srgbClr val="000000"/>
              </a:solidFill>
              <a:latin typeface="Arial"/>
            </a:endParaRPr>
          </a:p>
        </p:txBody>
      </p:sp>
      <p:sp>
        <p:nvSpPr>
          <p:cNvPr id="175" name="TextBox 13"/>
          <p:cNvSpPr/>
          <p:nvPr/>
        </p:nvSpPr>
        <p:spPr>
          <a:xfrm>
            <a:off x="1340640" y="2973240"/>
            <a:ext cx="2636280" cy="51660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i="1" lang="en-IN" sz="1400" spc="-1" strike="noStrike">
                <a:solidFill>
                  <a:srgbClr val="273239"/>
                </a:solidFill>
                <a:latin typeface="Nunito"/>
              </a:rPr>
              <a:t>Fig 4: </a:t>
            </a:r>
            <a:r>
              <a:rPr b="0" i="1" lang="en-IN" sz="1400" spc="-1" strike="noStrike">
                <a:solidFill>
                  <a:srgbClr val="273239"/>
                </a:solidFill>
                <a:latin typeface="Times New Roman"/>
              </a:rPr>
              <a:t>Normal Image</a:t>
            </a:r>
            <a:br>
              <a:rPr sz="1400"/>
            </a:br>
            <a:endParaRPr b="0" lang="en-IN" sz="1400" spc="-1" strike="noStrike">
              <a:solidFill>
                <a:srgbClr val="000000"/>
              </a:solidFill>
              <a:latin typeface="Arial"/>
            </a:endParaRPr>
          </a:p>
        </p:txBody>
      </p:sp>
      <p:sp>
        <p:nvSpPr>
          <p:cNvPr id="176" name="TextBox 15"/>
          <p:cNvSpPr/>
          <p:nvPr/>
        </p:nvSpPr>
        <p:spPr>
          <a:xfrm>
            <a:off x="7218720" y="2919600"/>
            <a:ext cx="3044880" cy="51660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i="1" lang="en-IN" sz="1400" spc="-1" strike="noStrike">
                <a:solidFill>
                  <a:srgbClr val="273239"/>
                </a:solidFill>
                <a:latin typeface="Nunito"/>
              </a:rPr>
              <a:t>Fig 5: Predicted </a:t>
            </a:r>
            <a:r>
              <a:rPr b="0" i="1" lang="en-IN" sz="1400" spc="-1" strike="noStrike">
                <a:solidFill>
                  <a:srgbClr val="273239"/>
                </a:solidFill>
                <a:latin typeface="Times New Roman"/>
              </a:rPr>
              <a:t>Normal Image</a:t>
            </a:r>
            <a:br>
              <a:rPr sz="1400"/>
            </a:br>
            <a:endParaRPr b="0" lang="en-IN" sz="1400" spc="-1" strike="noStrike">
              <a:solidFill>
                <a:srgbClr val="000000"/>
              </a:solidFill>
              <a:latin typeface="Arial"/>
            </a:endParaRPr>
          </a:p>
        </p:txBody>
      </p:sp>
      <p:cxnSp>
        <p:nvCxnSpPr>
          <p:cNvPr id="177" name="Straight Arrow Connector 17"/>
          <p:cNvCxnSpPr/>
          <p:nvPr/>
        </p:nvCxnSpPr>
        <p:spPr>
          <a:xfrm>
            <a:off x="3853800" y="2052720"/>
            <a:ext cx="3366360" cy="1080"/>
          </a:xfrm>
          <a:prstGeom prst="straightConnector1">
            <a:avLst/>
          </a:prstGeom>
          <a:ln w="0">
            <a:solidFill>
              <a:srgbClr val="000000"/>
            </a:solidFill>
            <a:tailEnd len="med" type="triangle" w="med"/>
          </a:ln>
        </p:spPr>
      </p:cxnSp>
      <p:sp>
        <p:nvSpPr>
          <p:cNvPr id="178" name="TextBox 18"/>
          <p:cNvSpPr/>
          <p:nvPr/>
        </p:nvSpPr>
        <p:spPr>
          <a:xfrm>
            <a:off x="3854160" y="1748880"/>
            <a:ext cx="3240000" cy="3031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1400" spc="-1" strike="noStrike">
                <a:solidFill>
                  <a:schemeClr val="dk1"/>
                </a:solidFill>
                <a:latin typeface="Times New Roman"/>
              </a:rPr>
              <a:t>Prediction Using Custom CNN</a:t>
            </a:r>
            <a:endParaRPr b="0" lang="en-IN" sz="1400" spc="-1" strike="noStrike">
              <a:solidFill>
                <a:srgbClr val="000000"/>
              </a:solidFill>
              <a:latin typeface="Arial"/>
            </a:endParaRPr>
          </a:p>
        </p:txBody>
      </p:sp>
      <p:pic>
        <p:nvPicPr>
          <p:cNvPr id="179" name="Picture 20" descr=""/>
          <p:cNvPicPr/>
          <p:nvPr/>
        </p:nvPicPr>
        <p:blipFill>
          <a:blip r:embed="rId3"/>
          <a:stretch/>
        </p:blipFill>
        <p:spPr>
          <a:xfrm>
            <a:off x="7442640" y="3696840"/>
            <a:ext cx="3202920" cy="1553760"/>
          </a:xfrm>
          <a:prstGeom prst="rect">
            <a:avLst/>
          </a:prstGeom>
          <a:ln w="0">
            <a:noFill/>
          </a:ln>
        </p:spPr>
      </p:pic>
      <p:pic>
        <p:nvPicPr>
          <p:cNvPr id="180" name="Picture 22" descr=""/>
          <p:cNvPicPr/>
          <p:nvPr/>
        </p:nvPicPr>
        <p:blipFill>
          <a:blip r:embed="rId4"/>
          <a:stretch/>
        </p:blipFill>
        <p:spPr>
          <a:xfrm>
            <a:off x="1676160" y="3429000"/>
            <a:ext cx="2160360" cy="2089440"/>
          </a:xfrm>
          <a:prstGeom prst="rect">
            <a:avLst/>
          </a:prstGeom>
          <a:ln w="0">
            <a:noFill/>
          </a:ln>
        </p:spPr>
      </p:pic>
      <p:cxnSp>
        <p:nvCxnSpPr>
          <p:cNvPr id="181" name="Straight Arrow Connector 26"/>
          <p:cNvCxnSpPr/>
          <p:nvPr/>
        </p:nvCxnSpPr>
        <p:spPr>
          <a:xfrm flipV="1">
            <a:off x="3923280" y="4488120"/>
            <a:ext cx="3173040" cy="19800"/>
          </a:xfrm>
          <a:prstGeom prst="straightConnector1">
            <a:avLst/>
          </a:prstGeom>
          <a:ln w="0">
            <a:solidFill>
              <a:srgbClr val="000000"/>
            </a:solidFill>
            <a:tailEnd len="med" type="triangle" w="med"/>
          </a:ln>
        </p:spPr>
      </p:cxnSp>
      <p:sp>
        <p:nvSpPr>
          <p:cNvPr id="182" name="TextBox 28"/>
          <p:cNvSpPr/>
          <p:nvPr/>
        </p:nvSpPr>
        <p:spPr>
          <a:xfrm>
            <a:off x="4212000" y="4166280"/>
            <a:ext cx="2648160" cy="3031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1400" spc="-1" strike="noStrike">
                <a:solidFill>
                  <a:schemeClr val="dk1"/>
                </a:solidFill>
                <a:latin typeface="Times New Roman"/>
              </a:rPr>
              <a:t>Prediction Using Custom CNN</a:t>
            </a:r>
            <a:endParaRPr b="0" lang="en-IN" sz="1400" spc="-1" strike="noStrike">
              <a:solidFill>
                <a:srgbClr val="000000"/>
              </a:solidFill>
              <a:latin typeface="Arial"/>
            </a:endParaRPr>
          </a:p>
        </p:txBody>
      </p:sp>
      <p:sp>
        <p:nvSpPr>
          <p:cNvPr id="183" name="TextBox 30"/>
          <p:cNvSpPr/>
          <p:nvPr/>
        </p:nvSpPr>
        <p:spPr>
          <a:xfrm>
            <a:off x="1590120" y="5498640"/>
            <a:ext cx="2332440" cy="51660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i="1" lang="en-IN" sz="1400" spc="-1" strike="noStrike">
                <a:solidFill>
                  <a:srgbClr val="273239"/>
                </a:solidFill>
                <a:latin typeface="Nunito"/>
              </a:rPr>
              <a:t>Fig 6: TB Effected Image</a:t>
            </a:r>
            <a:br>
              <a:rPr sz="1400"/>
            </a:br>
            <a:endParaRPr b="0" lang="en-IN" sz="1400" spc="-1" strike="noStrike">
              <a:solidFill>
                <a:srgbClr val="000000"/>
              </a:solidFill>
              <a:latin typeface="Arial"/>
            </a:endParaRPr>
          </a:p>
        </p:txBody>
      </p:sp>
      <p:sp>
        <p:nvSpPr>
          <p:cNvPr id="184" name="TextBox 32"/>
          <p:cNvSpPr/>
          <p:nvPr/>
        </p:nvSpPr>
        <p:spPr>
          <a:xfrm>
            <a:off x="7478280" y="5284440"/>
            <a:ext cx="3131280" cy="51660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i="1" lang="en-IN" sz="1400" spc="-1" strike="noStrike">
                <a:solidFill>
                  <a:srgbClr val="273239"/>
                </a:solidFill>
                <a:latin typeface="Nunito"/>
              </a:rPr>
              <a:t>Fig 7: Predicted TB Effected Image</a:t>
            </a:r>
            <a:br>
              <a:rPr sz="1400"/>
            </a:b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Box 4"/>
          <p:cNvSpPr/>
          <p:nvPr/>
        </p:nvSpPr>
        <p:spPr>
          <a:xfrm>
            <a:off x="3879720" y="354600"/>
            <a:ext cx="4190040" cy="6991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4000" spc="-1" strike="noStrike">
                <a:solidFill>
                  <a:srgbClr val="000000"/>
                </a:solidFill>
                <a:latin typeface="Arial"/>
              </a:rPr>
              <a:t>FUTURE SCOPE</a:t>
            </a:r>
            <a:endParaRPr b="0" lang="en-IN" sz="4000" spc="-1" strike="noStrike">
              <a:solidFill>
                <a:srgbClr val="000000"/>
              </a:solidFill>
              <a:latin typeface="Arial"/>
            </a:endParaRPr>
          </a:p>
        </p:txBody>
      </p:sp>
      <p:sp>
        <p:nvSpPr>
          <p:cNvPr id="186" name="TextBox 6"/>
          <p:cNvSpPr/>
          <p:nvPr/>
        </p:nvSpPr>
        <p:spPr>
          <a:xfrm>
            <a:off x="1314360" y="1103400"/>
            <a:ext cx="9320760" cy="5208840"/>
          </a:xfrm>
          <a:prstGeom prst="rect">
            <a:avLst/>
          </a:prstGeom>
          <a:noFill/>
          <a:ln w="0">
            <a:noFill/>
          </a:ln>
        </p:spPr>
        <p:style>
          <a:lnRef idx="0"/>
          <a:fillRef idx="0"/>
          <a:effectRef idx="0"/>
          <a:fontRef idx="minor"/>
        </p:style>
        <p:txBody>
          <a:bodyPr lIns="90000" rIns="90000" tIns="45000" bIns="45000" anchor="t">
            <a:spAutoFit/>
          </a:bodyPr>
          <a:p>
            <a:pPr marL="368280" indent="-457200" algn="just" defTabSz="457200">
              <a:lnSpc>
                <a:spcPct val="100000"/>
              </a:lnSpc>
              <a:spcBef>
                <a:spcPts val="1199"/>
              </a:spcBef>
              <a:spcAft>
                <a:spcPts val="1199"/>
              </a:spcAft>
              <a:buClr>
                <a:srgbClr val="000000"/>
              </a:buClr>
              <a:buFont typeface="Arial"/>
              <a:buChar char="•"/>
            </a:pPr>
            <a:r>
              <a:rPr b="0" lang="en-US" sz="1800" spc="-1" strike="noStrike">
                <a:solidFill>
                  <a:srgbClr val="000000"/>
                </a:solidFill>
                <a:latin typeface="Times New Roman"/>
              </a:rPr>
              <a:t>Enhance Algorithm Efficiency: Optimize and refine current algorithms to improve diagnostic accuracy and reduce computational costs.</a:t>
            </a:r>
            <a:endParaRPr b="0" lang="en-IN" sz="1800" spc="-1" strike="noStrike">
              <a:solidFill>
                <a:srgbClr val="000000"/>
              </a:solidFill>
              <a:latin typeface="Arial"/>
            </a:endParaRPr>
          </a:p>
          <a:p>
            <a:pPr marL="368280" indent="-457200" algn="just" defTabSz="457200">
              <a:lnSpc>
                <a:spcPct val="100000"/>
              </a:lnSpc>
              <a:spcBef>
                <a:spcPts val="1199"/>
              </a:spcBef>
              <a:spcAft>
                <a:spcPts val="1199"/>
              </a:spcAft>
              <a:buClr>
                <a:srgbClr val="000000"/>
              </a:buClr>
              <a:buFont typeface="Arial"/>
              <a:buChar char="•"/>
            </a:pPr>
            <a:r>
              <a:rPr b="0" lang="en-US" sz="1800" spc="-1" strike="noStrike">
                <a:solidFill>
                  <a:srgbClr val="000000"/>
                </a:solidFill>
                <a:latin typeface="Times New Roman"/>
              </a:rPr>
              <a:t>Data Augmentation &amp; Segmentation: Implement advanced data augmentation and segmentation techniques to increase the robustness of the model.</a:t>
            </a:r>
            <a:endParaRPr b="0" lang="en-IN" sz="1800" spc="-1" strike="noStrike">
              <a:solidFill>
                <a:srgbClr val="000000"/>
              </a:solidFill>
              <a:latin typeface="Arial"/>
            </a:endParaRPr>
          </a:p>
          <a:p>
            <a:pPr marL="368280" indent="-457200" algn="just" defTabSz="457200">
              <a:lnSpc>
                <a:spcPct val="100000"/>
              </a:lnSpc>
              <a:spcBef>
                <a:spcPts val="1199"/>
              </a:spcBef>
              <a:spcAft>
                <a:spcPts val="1199"/>
              </a:spcAft>
              <a:buClr>
                <a:srgbClr val="000000"/>
              </a:buClr>
              <a:buFont typeface="Arial"/>
              <a:buChar char="•"/>
            </a:pPr>
            <a:r>
              <a:rPr b="0" lang="en-US" sz="1800" spc="-1" strike="noStrike">
                <a:solidFill>
                  <a:srgbClr val="000000"/>
                </a:solidFill>
                <a:latin typeface="Times New Roman"/>
              </a:rPr>
              <a:t>Explore Diverse Deep Learning Architectures: Investigate and test various deep learning models to identify the most effective architecture for tuberculosis detection.</a:t>
            </a:r>
            <a:endParaRPr b="0" lang="en-IN" sz="1800" spc="-1" strike="noStrike">
              <a:solidFill>
                <a:srgbClr val="000000"/>
              </a:solidFill>
              <a:latin typeface="Arial"/>
            </a:endParaRPr>
          </a:p>
          <a:p>
            <a:pPr marL="368280" indent="-457200" algn="just" defTabSz="457200">
              <a:lnSpc>
                <a:spcPct val="100000"/>
              </a:lnSpc>
              <a:spcBef>
                <a:spcPts val="1199"/>
              </a:spcBef>
              <a:spcAft>
                <a:spcPts val="1199"/>
              </a:spcAft>
              <a:buClr>
                <a:srgbClr val="000000"/>
              </a:buClr>
              <a:buFont typeface="Arial"/>
              <a:buChar char="•"/>
            </a:pPr>
            <a:r>
              <a:rPr b="0" lang="en-US" sz="1800" spc="-1" strike="noStrike">
                <a:solidFill>
                  <a:srgbClr val="000000"/>
                </a:solidFill>
                <a:latin typeface="Times New Roman"/>
              </a:rPr>
              <a:t>Integrate More Medical Data: Incorporate additional medical datasets to enhance diagnostic comprehensiveness and reliability.</a:t>
            </a:r>
            <a:endParaRPr b="0" lang="en-IN" sz="1800" spc="-1" strike="noStrike">
              <a:solidFill>
                <a:srgbClr val="000000"/>
              </a:solidFill>
              <a:latin typeface="Arial"/>
            </a:endParaRPr>
          </a:p>
          <a:p>
            <a:pPr marL="368280" indent="-457200" algn="just" defTabSz="457200">
              <a:lnSpc>
                <a:spcPct val="100000"/>
              </a:lnSpc>
              <a:spcBef>
                <a:spcPts val="1199"/>
              </a:spcBef>
              <a:spcAft>
                <a:spcPts val="1199"/>
              </a:spcAft>
              <a:buClr>
                <a:srgbClr val="000000"/>
              </a:buClr>
              <a:buFont typeface="Arial"/>
              <a:buChar char="•"/>
            </a:pPr>
            <a:r>
              <a:rPr b="0" lang="en-US" sz="1800" spc="-1" strike="noStrike">
                <a:solidFill>
                  <a:srgbClr val="000000"/>
                </a:solidFill>
                <a:latin typeface="Times New Roman"/>
              </a:rPr>
              <a:t>Custom CNN Model Improvement: Continue developing and refining our custom CNN model for better performance and efficiency.</a:t>
            </a:r>
            <a:endParaRPr b="0" lang="en-IN" sz="1800" spc="-1" strike="noStrike">
              <a:solidFill>
                <a:srgbClr val="000000"/>
              </a:solidFill>
              <a:latin typeface="Arial"/>
            </a:endParaRPr>
          </a:p>
          <a:p>
            <a:pPr algn="just" defTabSz="457200">
              <a:lnSpc>
                <a:spcPct val="100000"/>
              </a:lnSpc>
              <a:spcBef>
                <a:spcPts val="1199"/>
              </a:spcBef>
              <a:spcAft>
                <a:spcPts val="1199"/>
              </a:spcAft>
            </a:pPr>
            <a:endParaRPr b="0" lang="en-IN" sz="1800" spc="-1" strike="noStrike">
              <a:solidFill>
                <a:srgbClr val="000000"/>
              </a:solidFill>
              <a:latin typeface="Arial"/>
            </a:endParaRPr>
          </a:p>
          <a:p>
            <a:pPr algn="just" defTabSz="457200">
              <a:lnSpc>
                <a:spcPct val="100000"/>
              </a:lnSpc>
              <a:spcBef>
                <a:spcPts val="1199"/>
              </a:spcBef>
              <a:spcAft>
                <a:spcPts val="1199"/>
              </a:spcAft>
            </a:pPr>
            <a:endParaRPr b="0" lang="en-IN" sz="1800" spc="-1" strike="noStrike">
              <a:solidFill>
                <a:srgbClr val="000000"/>
              </a:solidFill>
              <a:latin typeface="Arial"/>
            </a:endParaRPr>
          </a:p>
        </p:txBody>
      </p:sp>
      <p:sp>
        <p:nvSpPr>
          <p:cNvPr id="187" name="TextBox 1"/>
          <p:cNvSpPr/>
          <p:nvPr/>
        </p:nvSpPr>
        <p:spPr>
          <a:xfrm>
            <a:off x="5702400" y="6243480"/>
            <a:ext cx="545040" cy="394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2000" spc="-1" strike="noStrike">
                <a:solidFill>
                  <a:srgbClr val="000000"/>
                </a:solidFill>
                <a:latin typeface="Times New Roman"/>
              </a:rPr>
              <a:t>17</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Box 1"/>
          <p:cNvSpPr/>
          <p:nvPr/>
        </p:nvSpPr>
        <p:spPr>
          <a:xfrm>
            <a:off x="4210200" y="675000"/>
            <a:ext cx="3771000" cy="6991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4000" spc="-1" strike="noStrike">
                <a:solidFill>
                  <a:srgbClr val="000000"/>
                </a:solidFill>
                <a:latin typeface="Arial"/>
              </a:rPr>
              <a:t>CONCLUSION</a:t>
            </a:r>
            <a:endParaRPr b="0" lang="en-IN" sz="4000" spc="-1" strike="noStrike">
              <a:solidFill>
                <a:srgbClr val="000000"/>
              </a:solidFill>
              <a:latin typeface="Arial"/>
            </a:endParaRPr>
          </a:p>
        </p:txBody>
      </p:sp>
      <p:sp>
        <p:nvSpPr>
          <p:cNvPr id="189" name="TextBox 2"/>
          <p:cNvSpPr/>
          <p:nvPr/>
        </p:nvSpPr>
        <p:spPr>
          <a:xfrm>
            <a:off x="1587600" y="1859040"/>
            <a:ext cx="9320760" cy="2374920"/>
          </a:xfrm>
          <a:prstGeom prst="rect">
            <a:avLst/>
          </a:prstGeom>
          <a:noFill/>
          <a:ln w="0">
            <a:noFill/>
          </a:ln>
        </p:spPr>
        <p:style>
          <a:lnRef idx="0"/>
          <a:fillRef idx="0"/>
          <a:effectRef idx="0"/>
          <a:fontRef idx="minor"/>
        </p:style>
        <p:txBody>
          <a:bodyPr lIns="90000" rIns="90000" tIns="45000" bIns="45000" anchor="t">
            <a:spAutoFit/>
          </a:bodyPr>
          <a:p>
            <a:pPr marL="368280" indent="-457200" algn="just" defTabSz="457200">
              <a:lnSpc>
                <a:spcPct val="100000"/>
              </a:lnSpc>
              <a:spcBef>
                <a:spcPts val="1199"/>
              </a:spcBef>
              <a:spcAft>
                <a:spcPts val="1199"/>
              </a:spcAft>
              <a:buClr>
                <a:srgbClr val="000000"/>
              </a:buClr>
              <a:buFont typeface="Arial"/>
              <a:buChar char="•"/>
            </a:pPr>
            <a:r>
              <a:rPr b="0" lang="en-US" sz="1800" spc="-1" strike="noStrike">
                <a:solidFill>
                  <a:srgbClr val="000000"/>
                </a:solidFill>
                <a:latin typeface="Times New Roman"/>
              </a:rPr>
              <a:t>Successful use of deep learning for TB diagnosis</a:t>
            </a:r>
            <a:endParaRPr b="0" lang="en-IN" sz="1800" spc="-1" strike="noStrike">
              <a:solidFill>
                <a:srgbClr val="000000"/>
              </a:solidFill>
              <a:latin typeface="Arial"/>
            </a:endParaRPr>
          </a:p>
          <a:p>
            <a:pPr marL="368280" indent="-457200" algn="just" defTabSz="457200">
              <a:lnSpc>
                <a:spcPct val="100000"/>
              </a:lnSpc>
              <a:spcBef>
                <a:spcPts val="1199"/>
              </a:spcBef>
              <a:spcAft>
                <a:spcPts val="1199"/>
              </a:spcAft>
              <a:buClr>
                <a:srgbClr val="000000"/>
              </a:buClr>
              <a:buFont typeface="Arial"/>
              <a:buChar char="•"/>
            </a:pPr>
            <a:r>
              <a:rPr b="0" lang="en-US" sz="1800" spc="-1" strike="noStrike">
                <a:solidFill>
                  <a:srgbClr val="000000"/>
                </a:solidFill>
                <a:latin typeface="Times New Roman"/>
              </a:rPr>
              <a:t>Promising results and achievements</a:t>
            </a:r>
            <a:endParaRPr b="0" lang="en-IN" sz="1800" spc="-1" strike="noStrike">
              <a:solidFill>
                <a:srgbClr val="000000"/>
              </a:solidFill>
              <a:latin typeface="Arial"/>
            </a:endParaRPr>
          </a:p>
          <a:p>
            <a:pPr marL="368280" indent="-457200" algn="just" defTabSz="457200">
              <a:lnSpc>
                <a:spcPct val="100000"/>
              </a:lnSpc>
              <a:spcBef>
                <a:spcPts val="1199"/>
              </a:spcBef>
              <a:spcAft>
                <a:spcPts val="1199"/>
              </a:spcAft>
              <a:buClr>
                <a:srgbClr val="000000"/>
              </a:buClr>
              <a:buFont typeface="Arial"/>
              <a:buChar char="•"/>
            </a:pPr>
            <a:r>
              <a:rPr b="0" lang="en-US" sz="1800" spc="-1" strike="noStrike">
                <a:solidFill>
                  <a:srgbClr val="000000"/>
                </a:solidFill>
                <a:latin typeface="Times New Roman"/>
              </a:rPr>
              <a:t>Future potential for enhanced accuracy and broader impact</a:t>
            </a:r>
            <a:endParaRPr b="0" lang="en-IN" sz="1800" spc="-1" strike="noStrike">
              <a:solidFill>
                <a:srgbClr val="000000"/>
              </a:solidFill>
              <a:latin typeface="Arial"/>
            </a:endParaRPr>
          </a:p>
          <a:p>
            <a:pPr marL="368280" indent="-457200" algn="just" defTabSz="457200">
              <a:lnSpc>
                <a:spcPct val="100000"/>
              </a:lnSpc>
              <a:spcBef>
                <a:spcPts val="1199"/>
              </a:spcBef>
              <a:spcAft>
                <a:spcPts val="1199"/>
              </a:spcAft>
              <a:buClr>
                <a:srgbClr val="000000"/>
              </a:buClr>
              <a:buFont typeface="Arial"/>
              <a:buChar char="•"/>
            </a:pPr>
            <a:r>
              <a:rPr b="0" lang="en-US" sz="1800" spc="-1" strike="noStrike">
                <a:solidFill>
                  <a:schemeClr val="dk1"/>
                </a:solidFill>
                <a:latin typeface="Times New Roman"/>
              </a:rPr>
              <a:t>Till now, our custom CNN model provides the best accuracy for tuberculosis detection among all the models we have explored.</a:t>
            </a:r>
            <a:endParaRPr b="0" lang="en-IN" sz="1800" spc="-1" strike="noStrike">
              <a:solidFill>
                <a:srgbClr val="000000"/>
              </a:solidFill>
              <a:latin typeface="Arial"/>
            </a:endParaRPr>
          </a:p>
        </p:txBody>
      </p:sp>
      <p:sp>
        <p:nvSpPr>
          <p:cNvPr id="190" name="TextBox 3"/>
          <p:cNvSpPr/>
          <p:nvPr/>
        </p:nvSpPr>
        <p:spPr>
          <a:xfrm>
            <a:off x="5702400" y="6243480"/>
            <a:ext cx="545040" cy="394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2000" spc="-1" strike="noStrike">
                <a:solidFill>
                  <a:schemeClr val="dk1"/>
                </a:solidFill>
                <a:latin typeface="Times New Roman"/>
              </a:rPr>
              <a:t>18</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Box 4"/>
          <p:cNvSpPr/>
          <p:nvPr/>
        </p:nvSpPr>
        <p:spPr>
          <a:xfrm>
            <a:off x="3048120" y="1290600"/>
            <a:ext cx="6094800" cy="6991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4000" spc="-1" strike="noStrike">
                <a:solidFill>
                  <a:schemeClr val="dk1"/>
                </a:solidFill>
                <a:latin typeface="Arial"/>
              </a:rPr>
              <a:t>ABSTRACT</a:t>
            </a:r>
            <a:endParaRPr b="0" lang="en-IN" sz="4000" spc="-1" strike="noStrike">
              <a:solidFill>
                <a:srgbClr val="000000"/>
              </a:solidFill>
              <a:latin typeface="Arial"/>
            </a:endParaRPr>
          </a:p>
        </p:txBody>
      </p:sp>
      <p:sp>
        <p:nvSpPr>
          <p:cNvPr id="111" name="TextBox 6"/>
          <p:cNvSpPr/>
          <p:nvPr/>
        </p:nvSpPr>
        <p:spPr>
          <a:xfrm>
            <a:off x="1495440" y="2241000"/>
            <a:ext cx="9200160" cy="1735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50000"/>
              </a:lnSpc>
            </a:pPr>
            <a:r>
              <a:rPr b="0" lang="en-US" sz="1800" spc="-1" strike="noStrike">
                <a:solidFill>
                  <a:srgbClr val="000000"/>
                </a:solidFill>
                <a:latin typeface="Times New Roman"/>
              </a:rPr>
              <a:t>Create a smart system program that can look at X-ray pictures of lungs and tell if someone has tuberculosis using a special type of learning called Deep Learning. This will help doctors catch TB early and make the diagnosis process faster and more accurate, improving how patients are treated for this disease.</a:t>
            </a:r>
            <a:endParaRPr b="0" lang="en-IN" sz="1800" spc="-1" strike="noStrike">
              <a:solidFill>
                <a:srgbClr val="000000"/>
              </a:solidFill>
              <a:latin typeface="Arial"/>
            </a:endParaRPr>
          </a:p>
        </p:txBody>
      </p:sp>
      <p:sp>
        <p:nvSpPr>
          <p:cNvPr id="112" name="TextBox 2"/>
          <p:cNvSpPr/>
          <p:nvPr/>
        </p:nvSpPr>
        <p:spPr>
          <a:xfrm>
            <a:off x="5897520" y="6102000"/>
            <a:ext cx="395640" cy="394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2000" spc="-1" strike="noStrike">
                <a:solidFill>
                  <a:srgbClr val="000000"/>
                </a:solidFill>
                <a:latin typeface="Times New Roman"/>
              </a:rPr>
              <a:t>1</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Box 8"/>
          <p:cNvSpPr/>
          <p:nvPr/>
        </p:nvSpPr>
        <p:spPr>
          <a:xfrm>
            <a:off x="4076640" y="535680"/>
            <a:ext cx="4037400" cy="6991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4000" spc="-1" strike="noStrike">
                <a:solidFill>
                  <a:srgbClr val="000000"/>
                </a:solidFill>
                <a:latin typeface="Arial"/>
              </a:rPr>
              <a:t>REFERENCES</a:t>
            </a:r>
            <a:endParaRPr b="0" lang="en-IN" sz="4000" spc="-1" strike="noStrike">
              <a:solidFill>
                <a:srgbClr val="000000"/>
              </a:solidFill>
              <a:latin typeface="Arial"/>
            </a:endParaRPr>
          </a:p>
        </p:txBody>
      </p:sp>
      <p:sp>
        <p:nvSpPr>
          <p:cNvPr id="192" name="TextBox 1"/>
          <p:cNvSpPr/>
          <p:nvPr/>
        </p:nvSpPr>
        <p:spPr>
          <a:xfrm>
            <a:off x="5702400" y="6243480"/>
            <a:ext cx="545040" cy="394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2000" spc="-1" strike="noStrike">
                <a:solidFill>
                  <a:srgbClr val="000000"/>
                </a:solidFill>
                <a:latin typeface="Times New Roman"/>
              </a:rPr>
              <a:t>19</a:t>
            </a:r>
            <a:endParaRPr b="0" lang="en-IN" sz="2000" spc="-1" strike="noStrike">
              <a:solidFill>
                <a:srgbClr val="000000"/>
              </a:solidFill>
              <a:latin typeface="Arial"/>
            </a:endParaRPr>
          </a:p>
        </p:txBody>
      </p:sp>
      <p:sp>
        <p:nvSpPr>
          <p:cNvPr id="193" name="TextBox 3"/>
          <p:cNvSpPr/>
          <p:nvPr/>
        </p:nvSpPr>
        <p:spPr>
          <a:xfrm>
            <a:off x="1339920" y="1568520"/>
            <a:ext cx="9816120" cy="350244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spcBef>
                <a:spcPts val="1199"/>
              </a:spcBef>
              <a:spcAft>
                <a:spcPts val="1199"/>
              </a:spcAft>
            </a:pPr>
            <a:r>
              <a:rPr b="0" lang="en-US" sz="1800" spc="-1" strike="noStrike">
                <a:solidFill>
                  <a:schemeClr val="dk1"/>
                </a:solidFill>
                <a:latin typeface="Times New Roman"/>
              </a:rPr>
              <a:t>[1] Global Tuberculosis Report 2023, WHO, Geneva, Switzerland, 2023</a:t>
            </a:r>
            <a:endParaRPr b="0" lang="en-IN" sz="1800" spc="-1" strike="noStrike">
              <a:solidFill>
                <a:srgbClr val="000000"/>
              </a:solidFill>
              <a:latin typeface="Arial"/>
            </a:endParaRPr>
          </a:p>
          <a:p>
            <a:pPr algn="just" defTabSz="457200">
              <a:lnSpc>
                <a:spcPct val="100000"/>
              </a:lnSpc>
              <a:spcBef>
                <a:spcPts val="1199"/>
              </a:spcBef>
              <a:spcAft>
                <a:spcPts val="1199"/>
              </a:spcAft>
            </a:pPr>
            <a:r>
              <a:rPr b="0" lang="en-US" sz="1800" spc="-1" strike="noStrike">
                <a:solidFill>
                  <a:schemeClr val="dk1"/>
                </a:solidFill>
                <a:latin typeface="Times New Roman"/>
              </a:rPr>
              <a:t>[2] S. K. Sharma and A. Mohan, ‘‘Tuberculosis: From an incurable scourge to a curable disease-journey over a millennium,’’ Indian J. Med. Res., vol. 137, no. 3, p. 455, 2013.</a:t>
            </a:r>
            <a:endParaRPr b="0" lang="en-IN" sz="1800" spc="-1" strike="noStrike">
              <a:solidFill>
                <a:srgbClr val="000000"/>
              </a:solidFill>
              <a:latin typeface="Arial"/>
            </a:endParaRPr>
          </a:p>
          <a:p>
            <a:pPr algn="just" defTabSz="457200">
              <a:lnSpc>
                <a:spcPct val="100000"/>
              </a:lnSpc>
              <a:spcBef>
                <a:spcPts val="1199"/>
              </a:spcBef>
              <a:spcAft>
                <a:spcPts val="1199"/>
              </a:spcAft>
            </a:pPr>
            <a:r>
              <a:rPr b="0" lang="en-US" sz="1800" spc="-1" strike="noStrike">
                <a:solidFill>
                  <a:schemeClr val="dk1"/>
                </a:solidFill>
                <a:latin typeface="Times New Roman"/>
              </a:rPr>
              <a:t>[3] C. Silverman, ‘‘An appraisal of the contribution of mass radiography in the discovery of pulmonary tuberculosis,’’ Amer. Rev. Tuberculosis, vol. 60, no. 4, pp. 466–482, 1949. </a:t>
            </a:r>
            <a:endParaRPr b="0" lang="en-IN" sz="1800" spc="-1" strike="noStrike">
              <a:solidFill>
                <a:srgbClr val="000000"/>
              </a:solidFill>
              <a:latin typeface="Arial"/>
            </a:endParaRPr>
          </a:p>
          <a:p>
            <a:pPr algn="just" defTabSz="457200">
              <a:lnSpc>
                <a:spcPct val="100000"/>
              </a:lnSpc>
              <a:spcBef>
                <a:spcPts val="1199"/>
              </a:spcBef>
              <a:spcAft>
                <a:spcPts val="1199"/>
              </a:spcAft>
            </a:pPr>
            <a:r>
              <a:rPr b="0" lang="en-US" sz="1800" spc="-1" strike="noStrike">
                <a:solidFill>
                  <a:schemeClr val="dk1"/>
                </a:solidFill>
                <a:latin typeface="Times New Roman"/>
              </a:rPr>
              <a:t>[4] </a:t>
            </a:r>
            <a:r>
              <a:rPr b="0" lang="en-US" sz="1800" spc="-1" strike="noStrike" u="sng">
                <a:solidFill>
                  <a:schemeClr val="dk1"/>
                </a:solidFill>
                <a:uFillTx/>
                <a:latin typeface="Times New Roman"/>
                <a:hlinkClick r:id="rId1"/>
              </a:rPr>
              <a:t>https://www.mdpi.com/2079-9292/11/11/1775</a:t>
            </a:r>
            <a:endParaRPr b="0" lang="en-IN" sz="1800" spc="-1" strike="noStrike">
              <a:solidFill>
                <a:srgbClr val="000000"/>
              </a:solidFill>
              <a:latin typeface="Arial"/>
            </a:endParaRPr>
          </a:p>
          <a:p>
            <a:pPr algn="just" defTabSz="457200">
              <a:lnSpc>
                <a:spcPct val="100000"/>
              </a:lnSpc>
              <a:spcBef>
                <a:spcPts val="1199"/>
              </a:spcBef>
              <a:spcAft>
                <a:spcPts val="1199"/>
              </a:spcAft>
            </a:pPr>
            <a:r>
              <a:rPr b="0" lang="en-US" sz="1800" spc="-1" strike="noStrike">
                <a:solidFill>
                  <a:schemeClr val="dk1"/>
                </a:solidFill>
                <a:latin typeface="Times New Roman"/>
              </a:rPr>
              <a:t>[5] Dataset collection - [Kaggle](https://www.kaggle.com/datasets/tawsifurrahman/tuberculosis-tb-chest-xray-dataset)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Box 1"/>
          <p:cNvSpPr/>
          <p:nvPr/>
        </p:nvSpPr>
        <p:spPr>
          <a:xfrm>
            <a:off x="4521240" y="3075120"/>
            <a:ext cx="3148560" cy="6991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4000" spc="-1" strike="noStrike">
                <a:solidFill>
                  <a:srgbClr val="000000"/>
                </a:solidFill>
                <a:latin typeface="Arial"/>
              </a:rPr>
              <a:t>THANK YOU</a:t>
            </a:r>
            <a:endParaRPr b="0" lang="en-IN"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Box 6"/>
          <p:cNvSpPr/>
          <p:nvPr/>
        </p:nvSpPr>
        <p:spPr>
          <a:xfrm>
            <a:off x="3048120" y="1355040"/>
            <a:ext cx="6094800" cy="6991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tabLst>
                <a:tab algn="l" pos="0"/>
              </a:tabLst>
            </a:pPr>
            <a:r>
              <a:rPr b="0" lang="en-US" sz="4000" spc="-1" strike="noStrike">
                <a:solidFill>
                  <a:srgbClr val="000000"/>
                </a:solidFill>
                <a:latin typeface="Arial"/>
              </a:rPr>
              <a:t>INTRODUCTION</a:t>
            </a:r>
            <a:endParaRPr b="0" lang="en-IN" sz="4000" spc="-1" strike="noStrike">
              <a:solidFill>
                <a:srgbClr val="000000"/>
              </a:solidFill>
              <a:latin typeface="Arial"/>
            </a:endParaRPr>
          </a:p>
        </p:txBody>
      </p:sp>
      <p:sp>
        <p:nvSpPr>
          <p:cNvPr id="114" name="TextBox 7"/>
          <p:cNvSpPr/>
          <p:nvPr/>
        </p:nvSpPr>
        <p:spPr>
          <a:xfrm>
            <a:off x="1514520" y="2495520"/>
            <a:ext cx="9162000" cy="214704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457200">
              <a:lnSpc>
                <a:spcPct val="150000"/>
              </a:lnSpc>
              <a:buClr>
                <a:srgbClr val="000000"/>
              </a:buClr>
              <a:buFont typeface="Arial"/>
              <a:buChar char="•"/>
            </a:pPr>
            <a:r>
              <a:rPr b="0" lang="en-US" sz="1800" spc="-1" strike="noStrike">
                <a:solidFill>
                  <a:srgbClr val="000000"/>
                </a:solidFill>
                <a:latin typeface="Times New Roman"/>
              </a:rPr>
              <a:t>TB is the second leading infectious killer after COVID-19 </a:t>
            </a:r>
            <a:endParaRPr b="0" lang="en-IN" sz="1800" spc="-1" strike="noStrike">
              <a:solidFill>
                <a:srgbClr val="000000"/>
              </a:solidFill>
              <a:latin typeface="Arial"/>
            </a:endParaRPr>
          </a:p>
          <a:p>
            <a:pPr marL="457200" indent="-457200" algn="just" defTabSz="457200">
              <a:lnSpc>
                <a:spcPct val="150000"/>
              </a:lnSpc>
              <a:buClr>
                <a:srgbClr val="000000"/>
              </a:buClr>
              <a:buFont typeface="Arial"/>
              <a:buChar char="•"/>
            </a:pPr>
            <a:r>
              <a:rPr b="0" lang="en-US" sz="1800" spc="-1" strike="noStrike">
                <a:solidFill>
                  <a:srgbClr val="000000"/>
                </a:solidFill>
                <a:latin typeface="Times New Roman"/>
              </a:rPr>
              <a:t>Caused by Mycobacterium tuberculosis</a:t>
            </a:r>
            <a:endParaRPr b="0" lang="en-IN" sz="1800" spc="-1" strike="noStrike">
              <a:solidFill>
                <a:srgbClr val="000000"/>
              </a:solidFill>
              <a:latin typeface="Arial"/>
            </a:endParaRPr>
          </a:p>
          <a:p>
            <a:pPr marL="457200" indent="-457200" algn="just" defTabSz="457200">
              <a:lnSpc>
                <a:spcPct val="150000"/>
              </a:lnSpc>
              <a:buClr>
                <a:srgbClr val="000000"/>
              </a:buClr>
              <a:buFont typeface="Arial"/>
              <a:buChar char="•"/>
            </a:pPr>
            <a:r>
              <a:rPr b="0" lang="en-US" sz="1800" spc="-1" strike="noStrike">
                <a:solidFill>
                  <a:srgbClr val="000000"/>
                </a:solidFill>
                <a:latin typeface="Times New Roman"/>
              </a:rPr>
              <a:t>A total of 1.3 million people died from TB in 2022 </a:t>
            </a:r>
            <a:endParaRPr b="0" lang="en-IN" sz="1800" spc="-1" strike="noStrike">
              <a:solidFill>
                <a:srgbClr val="000000"/>
              </a:solidFill>
              <a:latin typeface="Arial"/>
            </a:endParaRPr>
          </a:p>
          <a:p>
            <a:pPr marL="457200" indent="-457200" algn="just" defTabSz="457200">
              <a:lnSpc>
                <a:spcPct val="150000"/>
              </a:lnSpc>
              <a:buClr>
                <a:srgbClr val="000000"/>
              </a:buClr>
              <a:buFont typeface="Arial"/>
              <a:buChar char="•"/>
            </a:pPr>
            <a:r>
              <a:rPr b="0" lang="en-US" sz="1800" spc="-1" strike="noStrike">
                <a:solidFill>
                  <a:srgbClr val="000000"/>
                </a:solidFill>
                <a:latin typeface="Times New Roman"/>
              </a:rPr>
              <a:t>It primarily affects the lungs, causing symptoms like cough, fever, and weight loss, posing a global health challenge.</a:t>
            </a:r>
            <a:endParaRPr b="0" lang="en-IN" sz="1800" spc="-1" strike="noStrike">
              <a:solidFill>
                <a:srgbClr val="000000"/>
              </a:solidFill>
              <a:latin typeface="Arial"/>
            </a:endParaRPr>
          </a:p>
        </p:txBody>
      </p:sp>
      <p:sp>
        <p:nvSpPr>
          <p:cNvPr id="115" name="TextBox 1"/>
          <p:cNvSpPr/>
          <p:nvPr/>
        </p:nvSpPr>
        <p:spPr>
          <a:xfrm>
            <a:off x="5897520" y="6165720"/>
            <a:ext cx="395640" cy="394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2000" spc="-1" strike="noStrike">
                <a:solidFill>
                  <a:srgbClr val="000000"/>
                </a:solidFill>
                <a:latin typeface="Times New Roman"/>
              </a:rPr>
              <a:t>2</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Box 1"/>
          <p:cNvSpPr/>
          <p:nvPr/>
        </p:nvSpPr>
        <p:spPr>
          <a:xfrm>
            <a:off x="2082960" y="1200240"/>
            <a:ext cx="8025480" cy="6991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en-US" sz="4000" spc="-1" strike="noStrike">
                <a:solidFill>
                  <a:srgbClr val="000000"/>
                </a:solidFill>
                <a:latin typeface="Arial"/>
              </a:rPr>
              <a:t>LITERATURE / DOMAIN SURVEY </a:t>
            </a:r>
            <a:endParaRPr b="0" lang="en-IN" sz="4000" spc="-1" strike="noStrike">
              <a:solidFill>
                <a:srgbClr val="000000"/>
              </a:solidFill>
              <a:latin typeface="Arial"/>
            </a:endParaRPr>
          </a:p>
        </p:txBody>
      </p:sp>
      <p:sp>
        <p:nvSpPr>
          <p:cNvPr id="117" name="TextBox 8"/>
          <p:cNvSpPr/>
          <p:nvPr/>
        </p:nvSpPr>
        <p:spPr>
          <a:xfrm>
            <a:off x="1657440" y="2272320"/>
            <a:ext cx="8876160" cy="1735560"/>
          </a:xfrm>
          <a:prstGeom prst="rect">
            <a:avLst/>
          </a:prstGeom>
          <a:noFill/>
          <a:ln w="0">
            <a:noFill/>
          </a:ln>
        </p:spPr>
        <p:style>
          <a:lnRef idx="0"/>
          <a:fillRef idx="0"/>
          <a:effectRef idx="0"/>
          <a:fontRef idx="minor"/>
        </p:style>
        <p:txBody>
          <a:bodyPr lIns="90000" rIns="90000" tIns="45000" bIns="45000" anchor="t">
            <a:spAutoFit/>
          </a:bodyPr>
          <a:p>
            <a:pPr defTabSz="457200">
              <a:lnSpc>
                <a:spcPct val="150000"/>
              </a:lnSpc>
            </a:pPr>
            <a:r>
              <a:rPr b="0" lang="en-US" sz="1800" spc="-1" strike="noStrike">
                <a:solidFill>
                  <a:schemeClr val="dk1"/>
                </a:solidFill>
                <a:latin typeface="Times New Roman"/>
              </a:rPr>
              <a:t>Exploring TB Diagnosis Literature</a:t>
            </a:r>
            <a:endParaRPr b="0" lang="en-IN" sz="1800" spc="-1" strike="noStrike">
              <a:solidFill>
                <a:srgbClr val="000000"/>
              </a:solidFill>
              <a:latin typeface="Arial"/>
            </a:endParaRPr>
          </a:p>
          <a:p>
            <a:pPr marL="457200" indent="-457200" defTabSz="457200">
              <a:lnSpc>
                <a:spcPct val="150000"/>
              </a:lnSpc>
              <a:buClr>
                <a:srgbClr val="000000"/>
              </a:buClr>
              <a:buFont typeface="Arial"/>
              <a:buChar char="•"/>
            </a:pPr>
            <a:r>
              <a:rPr b="0" lang="en-US" sz="1800" spc="-1" strike="noStrike">
                <a:solidFill>
                  <a:schemeClr val="dk1"/>
                </a:solidFill>
                <a:latin typeface="Times New Roman"/>
              </a:rPr>
              <a:t>Overview of historical approaches to tuberculosis diagnosis.</a:t>
            </a:r>
            <a:endParaRPr b="0" lang="en-IN" sz="1800" spc="-1" strike="noStrike">
              <a:solidFill>
                <a:srgbClr val="000000"/>
              </a:solidFill>
              <a:latin typeface="Arial"/>
            </a:endParaRPr>
          </a:p>
          <a:p>
            <a:pPr marL="457200" indent="-457200" defTabSz="457200">
              <a:lnSpc>
                <a:spcPct val="150000"/>
              </a:lnSpc>
              <a:buClr>
                <a:srgbClr val="000000"/>
              </a:buClr>
              <a:buFont typeface="Arial"/>
              <a:buChar char="•"/>
            </a:pPr>
            <a:r>
              <a:rPr b="0" lang="en-US" sz="1800" spc="-1" strike="noStrike">
                <a:solidFill>
                  <a:schemeClr val="dk1"/>
                </a:solidFill>
                <a:latin typeface="Times New Roman"/>
              </a:rPr>
              <a:t>Analysing X-ray Images for Enhanced TB Diagnosis.</a:t>
            </a:r>
            <a:endParaRPr b="0" lang="en-IN" sz="1800" spc="-1" strike="noStrike">
              <a:solidFill>
                <a:srgbClr val="000000"/>
              </a:solidFill>
              <a:latin typeface="Arial"/>
            </a:endParaRPr>
          </a:p>
          <a:p>
            <a:pPr marL="457200" indent="-457200" defTabSz="457200">
              <a:lnSpc>
                <a:spcPct val="150000"/>
              </a:lnSpc>
              <a:buClr>
                <a:srgbClr val="000000"/>
              </a:buClr>
              <a:buFont typeface="Arial"/>
              <a:buChar char="•"/>
            </a:pPr>
            <a:r>
              <a:rPr b="0" lang="en-US" sz="1800" spc="-1" strike="noStrike">
                <a:solidFill>
                  <a:schemeClr val="dk1"/>
                </a:solidFill>
                <a:latin typeface="Times New Roman"/>
              </a:rPr>
              <a:t>Transfer learning and advanced preprocessing techniques showed high accuracy</a:t>
            </a:r>
            <a:endParaRPr b="0" lang="en-IN" sz="1800" spc="-1" strike="noStrike">
              <a:solidFill>
                <a:srgbClr val="000000"/>
              </a:solidFill>
              <a:latin typeface="Arial"/>
            </a:endParaRPr>
          </a:p>
        </p:txBody>
      </p:sp>
      <p:sp>
        <p:nvSpPr>
          <p:cNvPr id="118" name="TextBox 2"/>
          <p:cNvSpPr/>
          <p:nvPr/>
        </p:nvSpPr>
        <p:spPr>
          <a:xfrm>
            <a:off x="5897520" y="6165720"/>
            <a:ext cx="395640" cy="394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2000" spc="-1" strike="noStrike">
                <a:solidFill>
                  <a:srgbClr val="000000"/>
                </a:solidFill>
                <a:latin typeface="Times New Roman"/>
              </a:rPr>
              <a:t>3</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Picture 4" descr=""/>
          <p:cNvPicPr/>
          <p:nvPr/>
        </p:nvPicPr>
        <p:blipFill>
          <a:blip r:embed="rId1"/>
          <a:stretch/>
        </p:blipFill>
        <p:spPr>
          <a:xfrm>
            <a:off x="2013120" y="307800"/>
            <a:ext cx="8165160" cy="6241320"/>
          </a:xfrm>
          <a:prstGeom prst="rect">
            <a:avLst/>
          </a:prstGeom>
          <a:ln w="0">
            <a:noFill/>
          </a:ln>
        </p:spPr>
      </p:pic>
      <p:sp>
        <p:nvSpPr>
          <p:cNvPr id="120" name="TextBox 1"/>
          <p:cNvSpPr/>
          <p:nvPr/>
        </p:nvSpPr>
        <p:spPr>
          <a:xfrm>
            <a:off x="5897520" y="6165720"/>
            <a:ext cx="395640" cy="394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2000" spc="-1" strike="noStrike">
                <a:solidFill>
                  <a:srgbClr val="000000"/>
                </a:solidFill>
                <a:latin typeface="Times New Roman"/>
              </a:rPr>
              <a:t>4</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Box 1"/>
          <p:cNvSpPr/>
          <p:nvPr/>
        </p:nvSpPr>
        <p:spPr>
          <a:xfrm>
            <a:off x="3435480" y="1198800"/>
            <a:ext cx="5320080" cy="6991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en-US" sz="4000" spc="-1" strike="noStrike">
                <a:solidFill>
                  <a:srgbClr val="000000"/>
                </a:solidFill>
                <a:latin typeface="Arial"/>
              </a:rPr>
              <a:t>TECHNICAL SURVEY</a:t>
            </a:r>
            <a:endParaRPr b="0" lang="en-IN" sz="4000" spc="-1" strike="noStrike">
              <a:solidFill>
                <a:srgbClr val="000000"/>
              </a:solidFill>
              <a:latin typeface="Arial"/>
            </a:endParaRPr>
          </a:p>
        </p:txBody>
      </p:sp>
      <p:sp>
        <p:nvSpPr>
          <p:cNvPr id="122" name="TextBox 2"/>
          <p:cNvSpPr/>
          <p:nvPr/>
        </p:nvSpPr>
        <p:spPr>
          <a:xfrm>
            <a:off x="1657440" y="2422080"/>
            <a:ext cx="8876160" cy="2147040"/>
          </a:xfrm>
          <a:prstGeom prst="rect">
            <a:avLst/>
          </a:prstGeom>
          <a:noFill/>
          <a:ln w="0">
            <a:noFill/>
          </a:ln>
        </p:spPr>
        <p:style>
          <a:lnRef idx="0"/>
          <a:fillRef idx="0"/>
          <a:effectRef idx="0"/>
          <a:fontRef idx="minor"/>
        </p:style>
        <p:txBody>
          <a:bodyPr lIns="90000" rIns="90000" tIns="45000" bIns="45000" anchor="t">
            <a:spAutoFit/>
          </a:bodyPr>
          <a:p>
            <a:pPr marL="457200" indent="-457200" defTabSz="457200">
              <a:lnSpc>
                <a:spcPct val="150000"/>
              </a:lnSpc>
              <a:buClr>
                <a:srgbClr val="000000"/>
              </a:buClr>
              <a:buFont typeface="Arial"/>
              <a:buChar char="•"/>
            </a:pPr>
            <a:r>
              <a:rPr b="0" lang="en-US" sz="1800" spc="-1" strike="noStrike">
                <a:solidFill>
                  <a:schemeClr val="dk1"/>
                </a:solidFill>
                <a:latin typeface="Times New Roman"/>
              </a:rPr>
              <a:t>Utilizing CNNs like VGG-16, VGG-19, Inception_v3, ResNet50 this survey explores automated TB diagnosis from X-ray images.</a:t>
            </a:r>
            <a:endParaRPr b="0" lang="en-IN" sz="1800" spc="-1" strike="noStrike">
              <a:solidFill>
                <a:srgbClr val="000000"/>
              </a:solidFill>
              <a:latin typeface="Arial"/>
            </a:endParaRPr>
          </a:p>
          <a:p>
            <a:pPr defTabSz="457200">
              <a:lnSpc>
                <a:spcPct val="150000"/>
              </a:lnSpc>
            </a:pPr>
            <a:r>
              <a:rPr b="0" lang="en-US" sz="1800" spc="-1" strike="noStrike">
                <a:solidFill>
                  <a:schemeClr val="dk1"/>
                </a:solidFill>
                <a:latin typeface="Times New Roman"/>
              </a:rPr>
              <a:t> </a:t>
            </a:r>
            <a:endParaRPr b="0" lang="en-IN" sz="1800" spc="-1" strike="noStrike">
              <a:solidFill>
                <a:srgbClr val="000000"/>
              </a:solidFill>
              <a:latin typeface="Arial"/>
            </a:endParaRPr>
          </a:p>
          <a:p>
            <a:pPr marL="457200" indent="-457200" defTabSz="457200">
              <a:lnSpc>
                <a:spcPct val="150000"/>
              </a:lnSpc>
              <a:buClr>
                <a:srgbClr val="000000"/>
              </a:buClr>
              <a:buFont typeface="Arial"/>
              <a:buChar char="•"/>
            </a:pPr>
            <a:r>
              <a:rPr b="0" lang="en-US" sz="1800" spc="-1" strike="noStrike">
                <a:solidFill>
                  <a:schemeClr val="dk1"/>
                </a:solidFill>
                <a:latin typeface="Times New Roman"/>
              </a:rPr>
              <a:t>It covers CNN architectures, dataset utilization, model training and future advancements in TB diagnosis.</a:t>
            </a:r>
            <a:endParaRPr b="0" lang="en-IN" sz="1800" spc="-1" strike="noStrike">
              <a:solidFill>
                <a:srgbClr val="000000"/>
              </a:solidFill>
              <a:latin typeface="Arial"/>
            </a:endParaRPr>
          </a:p>
        </p:txBody>
      </p:sp>
      <p:sp>
        <p:nvSpPr>
          <p:cNvPr id="123" name="TextBox 3"/>
          <p:cNvSpPr/>
          <p:nvPr/>
        </p:nvSpPr>
        <p:spPr>
          <a:xfrm>
            <a:off x="5897520" y="6165720"/>
            <a:ext cx="395640" cy="394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2000" spc="-1" strike="noStrike">
                <a:solidFill>
                  <a:srgbClr val="000000"/>
                </a:solidFill>
                <a:latin typeface="Times New Roman"/>
              </a:rPr>
              <a:t>5</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Box 1"/>
          <p:cNvSpPr/>
          <p:nvPr/>
        </p:nvSpPr>
        <p:spPr>
          <a:xfrm>
            <a:off x="1788480" y="1381320"/>
            <a:ext cx="8614440" cy="6991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en-US" sz="4000" spc="-1" strike="noStrike">
                <a:solidFill>
                  <a:srgbClr val="000000"/>
                </a:solidFill>
                <a:latin typeface="Arial"/>
              </a:rPr>
              <a:t>SYSTEM HW/SW REQUIREMENTS</a:t>
            </a:r>
            <a:endParaRPr b="0" lang="en-IN" sz="4000" spc="-1" strike="noStrike">
              <a:solidFill>
                <a:srgbClr val="000000"/>
              </a:solidFill>
              <a:latin typeface="Arial"/>
            </a:endParaRPr>
          </a:p>
        </p:txBody>
      </p:sp>
      <p:sp>
        <p:nvSpPr>
          <p:cNvPr id="125" name="TextBox 2"/>
          <p:cNvSpPr/>
          <p:nvPr/>
        </p:nvSpPr>
        <p:spPr>
          <a:xfrm>
            <a:off x="1657440" y="2555280"/>
            <a:ext cx="8876160" cy="912600"/>
          </a:xfrm>
          <a:prstGeom prst="rect">
            <a:avLst/>
          </a:prstGeom>
          <a:noFill/>
          <a:ln w="0">
            <a:noFill/>
          </a:ln>
        </p:spPr>
        <p:style>
          <a:lnRef idx="0"/>
          <a:fillRef idx="0"/>
          <a:effectRef idx="0"/>
          <a:fontRef idx="minor"/>
        </p:style>
        <p:txBody>
          <a:bodyPr lIns="90000" rIns="90000" tIns="45000" bIns="45000" anchor="t">
            <a:spAutoFit/>
          </a:bodyPr>
          <a:p>
            <a:pPr marL="457200" indent="-457200" defTabSz="457200">
              <a:lnSpc>
                <a:spcPct val="150000"/>
              </a:lnSpc>
              <a:buClr>
                <a:srgbClr val="000000"/>
              </a:buClr>
              <a:buFont typeface="Arial"/>
              <a:buChar char="•"/>
            </a:pPr>
            <a:r>
              <a:rPr b="0" lang="en-US" sz="1800" spc="-1" strike="noStrike">
                <a:solidFill>
                  <a:schemeClr val="dk1"/>
                </a:solidFill>
                <a:latin typeface="Times New Roman"/>
              </a:rPr>
              <a:t>Hardware: Minimum 8GB RAM, 256GB storage.</a:t>
            </a:r>
            <a:endParaRPr b="0" lang="en-IN" sz="1800" spc="-1" strike="noStrike">
              <a:solidFill>
                <a:srgbClr val="000000"/>
              </a:solidFill>
              <a:latin typeface="Arial"/>
            </a:endParaRPr>
          </a:p>
          <a:p>
            <a:pPr marL="457200" indent="-457200" defTabSz="457200">
              <a:lnSpc>
                <a:spcPct val="150000"/>
              </a:lnSpc>
              <a:buClr>
                <a:srgbClr val="000000"/>
              </a:buClr>
              <a:buFont typeface="Arial"/>
              <a:buChar char="•"/>
            </a:pPr>
            <a:r>
              <a:rPr b="0" lang="en-US" sz="1800" spc="-1" strike="noStrike">
                <a:solidFill>
                  <a:schemeClr val="dk1"/>
                </a:solidFill>
                <a:latin typeface="Times New Roman"/>
              </a:rPr>
              <a:t>Software: Python 3.7+, Google Colab, CUDA-enabled GPU for efficient model training.</a:t>
            </a:r>
            <a:endParaRPr b="0" lang="en-IN" sz="1800" spc="-1" strike="noStrike">
              <a:solidFill>
                <a:srgbClr val="000000"/>
              </a:solidFill>
              <a:latin typeface="Arial"/>
            </a:endParaRPr>
          </a:p>
        </p:txBody>
      </p:sp>
      <p:sp>
        <p:nvSpPr>
          <p:cNvPr id="126" name="TextBox 3"/>
          <p:cNvSpPr/>
          <p:nvPr/>
        </p:nvSpPr>
        <p:spPr>
          <a:xfrm>
            <a:off x="5897520" y="6165720"/>
            <a:ext cx="395640" cy="394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2000" spc="-1" strike="noStrike">
                <a:solidFill>
                  <a:srgbClr val="000000"/>
                </a:solidFill>
                <a:latin typeface="Times New Roman"/>
              </a:rPr>
              <a:t>6</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Box 1"/>
          <p:cNvSpPr/>
          <p:nvPr/>
        </p:nvSpPr>
        <p:spPr>
          <a:xfrm>
            <a:off x="2659320" y="537120"/>
            <a:ext cx="6872040" cy="6991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en-US" sz="4000" spc="-1" strike="noStrike">
                <a:solidFill>
                  <a:srgbClr val="000000"/>
                </a:solidFill>
                <a:latin typeface="Arial"/>
              </a:rPr>
              <a:t>PROJECT REQUIREMENTS</a:t>
            </a:r>
            <a:endParaRPr b="0" lang="en-IN" sz="4000" spc="-1" strike="noStrike">
              <a:solidFill>
                <a:srgbClr val="000000"/>
              </a:solidFill>
              <a:latin typeface="Arial"/>
            </a:endParaRPr>
          </a:p>
        </p:txBody>
      </p:sp>
      <p:sp>
        <p:nvSpPr>
          <p:cNvPr id="128" name="TextBox 5"/>
          <p:cNvSpPr/>
          <p:nvPr/>
        </p:nvSpPr>
        <p:spPr>
          <a:xfrm>
            <a:off x="1881360" y="1289880"/>
            <a:ext cx="8825400" cy="42508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2800" spc="-1" strike="noStrike">
                <a:solidFill>
                  <a:schemeClr val="dk1"/>
                </a:solidFill>
                <a:latin typeface="Times New Roman"/>
              </a:rPr>
              <a:t>Dataset Collection:</a:t>
            </a:r>
            <a:endParaRPr b="0" lang="en-IN" sz="2800" spc="-1" strike="noStrike">
              <a:solidFill>
                <a:srgbClr val="000000"/>
              </a:solidFill>
              <a:latin typeface="Arial"/>
            </a:endParaRPr>
          </a:p>
          <a:p>
            <a:pPr marL="285840" indent="-285840" defTabSz="457200">
              <a:lnSpc>
                <a:spcPct val="150000"/>
              </a:lnSpc>
              <a:buClr>
                <a:srgbClr val="000000"/>
              </a:buClr>
              <a:buFont typeface="Arial"/>
              <a:buChar char="•"/>
            </a:pPr>
            <a:r>
              <a:rPr b="0" lang="en-US" sz="1800" spc="-1" strike="noStrike">
                <a:solidFill>
                  <a:schemeClr val="dk1"/>
                </a:solidFill>
                <a:latin typeface="Times New Roman"/>
              </a:rPr>
              <a:t>Utilized Kaggle dataset for X-ray images</a:t>
            </a:r>
            <a:endParaRPr b="0" lang="en-IN" sz="1800" spc="-1" strike="noStrike">
              <a:solidFill>
                <a:srgbClr val="000000"/>
              </a:solidFill>
              <a:latin typeface="Arial"/>
            </a:endParaRPr>
          </a:p>
          <a:p>
            <a:pPr marL="285840" indent="-285840" defTabSz="457200">
              <a:lnSpc>
                <a:spcPct val="150000"/>
              </a:lnSpc>
              <a:buClr>
                <a:srgbClr val="000000"/>
              </a:buClr>
              <a:buFont typeface="Arial"/>
              <a:buChar char="•"/>
            </a:pPr>
            <a:r>
              <a:rPr b="0" lang="en-US" sz="1800" spc="-1" strike="noStrike">
                <a:solidFill>
                  <a:schemeClr val="dk1"/>
                </a:solidFill>
                <a:latin typeface="Times New Roman"/>
              </a:rPr>
              <a:t>Implemented techniques to balance the dataset, ensuring even representation of different classes or categories in the X-ray images.</a:t>
            </a:r>
            <a:endParaRPr b="0" lang="en-IN" sz="1800" spc="-1" strike="noStrike">
              <a:solidFill>
                <a:srgbClr val="000000"/>
              </a:solidFill>
              <a:latin typeface="Arial"/>
            </a:endParaRPr>
          </a:p>
          <a:p>
            <a:pPr defTabSz="457200">
              <a:lnSpc>
                <a:spcPct val="100000"/>
              </a:lnSpc>
            </a:pPr>
            <a:endParaRPr b="0" lang="en-IN" sz="2800" spc="-1" strike="noStrike">
              <a:solidFill>
                <a:srgbClr val="000000"/>
              </a:solidFill>
              <a:latin typeface="Arial"/>
            </a:endParaRPr>
          </a:p>
          <a:p>
            <a:pPr defTabSz="457200">
              <a:lnSpc>
                <a:spcPct val="100000"/>
              </a:lnSpc>
            </a:pPr>
            <a:r>
              <a:rPr b="0" lang="en-US" sz="2800" spc="-1" strike="noStrike">
                <a:solidFill>
                  <a:schemeClr val="dk1"/>
                </a:solidFill>
                <a:latin typeface="Times New Roman"/>
              </a:rPr>
              <a:t>Convolution Neural Network:</a:t>
            </a:r>
            <a:endParaRPr b="0" lang="en-IN" sz="2800" spc="-1" strike="noStrike">
              <a:solidFill>
                <a:srgbClr val="000000"/>
              </a:solidFill>
              <a:latin typeface="Arial"/>
            </a:endParaRPr>
          </a:p>
          <a:p>
            <a:pPr marL="457200" indent="-457200" defTabSz="457200">
              <a:lnSpc>
                <a:spcPct val="150000"/>
              </a:lnSpc>
              <a:buClr>
                <a:srgbClr val="000000"/>
              </a:buClr>
              <a:buFont typeface="Arial"/>
              <a:buChar char="•"/>
            </a:pPr>
            <a:r>
              <a:rPr b="0" lang="en-US" sz="1800" spc="-1" strike="noStrike">
                <a:solidFill>
                  <a:schemeClr val="dk1"/>
                </a:solidFill>
                <a:latin typeface="Times New Roman"/>
              </a:rPr>
              <a:t>Architecture Application Applied CNN architecture for analyzing X-ray images. </a:t>
            </a:r>
            <a:endParaRPr b="0" lang="en-IN" sz="1800" spc="-1" strike="noStrike">
              <a:solidFill>
                <a:srgbClr val="000000"/>
              </a:solidFill>
              <a:latin typeface="Arial"/>
            </a:endParaRPr>
          </a:p>
          <a:p>
            <a:pPr marL="457200" indent="-457200" defTabSz="457200">
              <a:lnSpc>
                <a:spcPct val="150000"/>
              </a:lnSpc>
              <a:buClr>
                <a:srgbClr val="000000"/>
              </a:buClr>
              <a:buFont typeface="Arial"/>
              <a:buChar char="•"/>
            </a:pPr>
            <a:r>
              <a:rPr b="0" lang="en-US" sz="1800" spc="-1" strike="noStrike">
                <a:solidFill>
                  <a:schemeClr val="dk1"/>
                </a:solidFill>
                <a:latin typeface="Times New Roman"/>
              </a:rPr>
              <a:t>Image Classification Used CNN for the classification of X-ray images. </a:t>
            </a:r>
            <a:endParaRPr b="0" lang="en-IN" sz="1800" spc="-1" strike="noStrike">
              <a:solidFill>
                <a:srgbClr val="000000"/>
              </a:solidFill>
              <a:latin typeface="Arial"/>
            </a:endParaRPr>
          </a:p>
          <a:p>
            <a:pPr marL="457200" indent="-457200" defTabSz="457200">
              <a:lnSpc>
                <a:spcPct val="150000"/>
              </a:lnSpc>
              <a:buClr>
                <a:srgbClr val="000000"/>
              </a:buClr>
              <a:buFont typeface="Arial"/>
              <a:buChar char="•"/>
            </a:pPr>
            <a:r>
              <a:rPr b="0" lang="en-US" sz="1800" spc="-1" strike="noStrike">
                <a:solidFill>
                  <a:schemeClr val="dk1"/>
                </a:solidFill>
                <a:latin typeface="Times New Roman"/>
              </a:rPr>
              <a:t>Tuberculosis Detection Adapted CNN specifically for detecting tuberculosis in X-ray images.</a:t>
            </a:r>
            <a:endParaRPr b="0" lang="en-IN" sz="1800" spc="-1" strike="noStrike">
              <a:solidFill>
                <a:srgbClr val="000000"/>
              </a:solidFill>
              <a:latin typeface="Arial"/>
            </a:endParaRPr>
          </a:p>
        </p:txBody>
      </p:sp>
      <p:sp>
        <p:nvSpPr>
          <p:cNvPr id="129" name="TextBox 6"/>
          <p:cNvSpPr/>
          <p:nvPr/>
        </p:nvSpPr>
        <p:spPr>
          <a:xfrm>
            <a:off x="5897520" y="6165720"/>
            <a:ext cx="395640" cy="394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2000" spc="-1" strike="noStrike">
                <a:solidFill>
                  <a:srgbClr val="000000"/>
                </a:solidFill>
                <a:latin typeface="Times New Roman"/>
              </a:rPr>
              <a:t>7</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Box 4"/>
          <p:cNvSpPr/>
          <p:nvPr/>
        </p:nvSpPr>
        <p:spPr>
          <a:xfrm>
            <a:off x="4388760" y="5393880"/>
            <a:ext cx="35661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pc="-1" strike="noStrike">
                <a:solidFill>
                  <a:schemeClr val="dk1"/>
                </a:solidFill>
                <a:latin typeface="Times New Roman"/>
              </a:rPr>
              <a:t>Fig 1: Simple CNN architecture [4]</a:t>
            </a:r>
            <a:endParaRPr b="0" lang="en-IN" sz="1800" spc="-1" strike="noStrike">
              <a:solidFill>
                <a:srgbClr val="000000"/>
              </a:solidFill>
              <a:latin typeface="Arial"/>
            </a:endParaRPr>
          </a:p>
        </p:txBody>
      </p:sp>
      <p:sp>
        <p:nvSpPr>
          <p:cNvPr id="131" name="TextBox 5"/>
          <p:cNvSpPr/>
          <p:nvPr/>
        </p:nvSpPr>
        <p:spPr>
          <a:xfrm>
            <a:off x="5897520" y="6165720"/>
            <a:ext cx="395640" cy="3945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2000" spc="-1" strike="noStrike">
                <a:solidFill>
                  <a:srgbClr val="000000"/>
                </a:solidFill>
                <a:latin typeface="Times New Roman"/>
              </a:rPr>
              <a:t>8</a:t>
            </a:r>
            <a:endParaRPr b="0" lang="en-IN" sz="2000" spc="-1" strike="noStrike">
              <a:solidFill>
                <a:srgbClr val="000000"/>
              </a:solidFill>
              <a:latin typeface="Arial"/>
            </a:endParaRPr>
          </a:p>
        </p:txBody>
      </p:sp>
      <p:sp>
        <p:nvSpPr>
          <p:cNvPr id="132" name="AutoShape 2"/>
          <p:cNvSpPr/>
          <p:nvPr/>
        </p:nvSpPr>
        <p:spPr>
          <a:xfrm>
            <a:off x="5943600" y="3276720"/>
            <a:ext cx="303840" cy="303840"/>
          </a:xfrm>
          <a:prstGeom prst="rect">
            <a:avLst/>
          </a:prstGeom>
          <a:noFill/>
          <a:ln w="0">
            <a:noFill/>
          </a:ln>
        </p:spPr>
        <p:style>
          <a:lnRef idx="0"/>
          <a:fillRef idx="0"/>
          <a:effectRef idx="0"/>
          <a:fontRef idx="minor"/>
        </p:style>
        <p:txBody>
          <a:bodyPr numCol="1" spcCol="0" lIns="90000" rIns="90000" tIns="45000" bIns="45000" anchor="t">
            <a:noAutofit/>
          </a:bodyPr>
          <a:p>
            <a:pPr defTabSz="457200">
              <a:lnSpc>
                <a:spcPct val="100000"/>
              </a:lnSpc>
            </a:pPr>
            <a:endParaRPr b="0" lang="en-IN" sz="1800" spc="-1" strike="noStrike">
              <a:solidFill>
                <a:schemeClr val="dk1"/>
              </a:solidFill>
              <a:latin typeface="Gill Sans MT"/>
            </a:endParaRPr>
          </a:p>
        </p:txBody>
      </p:sp>
      <p:pic>
        <p:nvPicPr>
          <p:cNvPr id="133" name="Picture 3" descr=""/>
          <p:cNvPicPr/>
          <p:nvPr/>
        </p:nvPicPr>
        <p:blipFill>
          <a:blip r:embed="rId1"/>
          <a:stretch/>
        </p:blipFill>
        <p:spPr>
          <a:xfrm>
            <a:off x="1752480" y="994320"/>
            <a:ext cx="8990640" cy="39963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80000"/>
                <a:lumMod val="103000"/>
              </a:schemeClr>
            </a:gs>
            <a:gs pos="100000">
              <a:schemeClr val="phClr">
                <a:tint val="82000"/>
                <a:lumMod val="103000"/>
              </a:schemeClr>
            </a:gs>
          </a:gsLst>
          <a:lin ang="5400000" scaled="0"/>
          <a:tileRect l="0" t="0" r="0" b="0"/>
        </a:gradFill>
        <a:gradFill>
          <a:gsLst>
            <a:gs pos="0">
              <a:schemeClr val="phClr">
                <a:tint val="97000"/>
                <a:lumMod val="102000"/>
              </a:schemeClr>
            </a:gs>
            <a:gs pos="50000">
              <a:schemeClr val="phClr">
                <a:shade val="100000"/>
                <a:lumMod val="100000"/>
              </a:schemeClr>
            </a:gs>
            <a:gs pos="100000">
              <a:schemeClr val="phClr">
                <a:shade val="93000"/>
                <a:lumMod val="99000"/>
              </a:schemeClr>
            </a:gs>
          </a:gsLst>
          <a:lin ang="5400000" scaled="0"/>
          <a:tileRect l="0" t="0" r="0" b="0"/>
        </a:gradFill>
      </a:fillStyleLst>
      <a:lnStyleLst>
        <a:ln w="6350" cap="flat" cmpd="sng" algn="ctr">
          <a:prstDash val="solid"/>
        </a:ln>
        <a:ln w="12700" cap="flat" cmpd="sng" algn="ctr">
          <a:prstDash val="solid"/>
        </a:ln>
        <a:ln w="317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7000"/>
                <a:shade val="100000"/>
                <a:lumMod val="120000"/>
              </a:schemeClr>
            </a:gs>
            <a:gs pos="100000">
              <a:schemeClr val="phClr">
                <a:tint val="96000"/>
                <a:shade val="95000"/>
                <a:lumMod val="80000"/>
              </a:schemeClr>
            </a:gs>
          </a:gsLst>
          <a:path path="circle">
            <a:fillToRect l="50000" t="55000" r="125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80000"/>
                <a:lumMod val="103000"/>
              </a:schemeClr>
            </a:gs>
            <a:gs pos="100000">
              <a:schemeClr val="phClr">
                <a:tint val="82000"/>
                <a:lumMod val="103000"/>
              </a:schemeClr>
            </a:gs>
          </a:gsLst>
          <a:lin ang="5400000" scaled="0"/>
          <a:tileRect l="0" t="0" r="0" b="0"/>
        </a:gradFill>
        <a:gradFill>
          <a:gsLst>
            <a:gs pos="0">
              <a:schemeClr val="phClr">
                <a:tint val="97000"/>
                <a:lumMod val="102000"/>
              </a:schemeClr>
            </a:gs>
            <a:gs pos="50000">
              <a:schemeClr val="phClr">
                <a:shade val="100000"/>
                <a:lumMod val="100000"/>
              </a:schemeClr>
            </a:gs>
            <a:gs pos="100000">
              <a:schemeClr val="phClr">
                <a:shade val="93000"/>
                <a:lumMod val="99000"/>
              </a:schemeClr>
            </a:gs>
          </a:gsLst>
          <a:lin ang="5400000" scaled="0"/>
          <a:tileRect l="0" t="0" r="0" b="0"/>
        </a:gradFill>
      </a:fillStyleLst>
      <a:lnStyleLst>
        <a:ln w="6350" cap="flat" cmpd="sng" algn="ctr">
          <a:prstDash val="solid"/>
        </a:ln>
        <a:ln w="12700" cap="flat" cmpd="sng" algn="ctr">
          <a:prstDash val="solid"/>
        </a:ln>
        <a:ln w="317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7000"/>
                <a:shade val="100000"/>
                <a:lumMod val="120000"/>
              </a:schemeClr>
            </a:gs>
            <a:gs pos="100000">
              <a:schemeClr val="phClr">
                <a:tint val="96000"/>
                <a:shade val="95000"/>
                <a:lumMod val="80000"/>
              </a:schemeClr>
            </a:gs>
          </a:gsLst>
          <a:path path="circle">
            <a:fillToRect l="50000" t="55000" r="125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80000"/>
                <a:lumMod val="103000"/>
              </a:schemeClr>
            </a:gs>
            <a:gs pos="100000">
              <a:schemeClr val="phClr">
                <a:tint val="82000"/>
                <a:lumMod val="103000"/>
              </a:schemeClr>
            </a:gs>
          </a:gsLst>
          <a:lin ang="5400000" scaled="0"/>
          <a:tileRect l="0" t="0" r="0" b="0"/>
        </a:gradFill>
        <a:gradFill>
          <a:gsLst>
            <a:gs pos="0">
              <a:schemeClr val="phClr">
                <a:tint val="97000"/>
                <a:lumMod val="102000"/>
              </a:schemeClr>
            </a:gs>
            <a:gs pos="50000">
              <a:schemeClr val="phClr">
                <a:shade val="100000"/>
                <a:lumMod val="100000"/>
              </a:schemeClr>
            </a:gs>
            <a:gs pos="100000">
              <a:schemeClr val="phClr">
                <a:shade val="93000"/>
                <a:lumMod val="99000"/>
              </a:schemeClr>
            </a:gs>
          </a:gsLst>
          <a:lin ang="5400000" scaled="0"/>
          <a:tileRect l="0" t="0" r="0" b="0"/>
        </a:gradFill>
      </a:fillStyleLst>
      <a:lnStyleLst>
        <a:ln w="6350" cap="flat" cmpd="sng" algn="ctr">
          <a:prstDash val="solid"/>
        </a:ln>
        <a:ln w="12700" cap="flat" cmpd="sng" algn="ctr">
          <a:prstDash val="solid"/>
        </a:ln>
        <a:ln w="317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7000"/>
                <a:shade val="100000"/>
                <a:lumMod val="120000"/>
              </a:schemeClr>
            </a:gs>
            <a:gs pos="100000">
              <a:schemeClr val="phClr">
                <a:tint val="96000"/>
                <a:shade val="95000"/>
                <a:lumMod val="80000"/>
              </a:schemeClr>
            </a:gs>
          </a:gsLst>
          <a:path path="circle">
            <a:fillToRect l="50000" t="55000" r="125000" b="10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80000"/>
                <a:lumMod val="103000"/>
              </a:schemeClr>
            </a:gs>
            <a:gs pos="100000">
              <a:schemeClr val="phClr">
                <a:tint val="82000"/>
                <a:lumMod val="103000"/>
              </a:schemeClr>
            </a:gs>
          </a:gsLst>
          <a:lin ang="5400000" scaled="0"/>
          <a:tileRect l="0" t="0" r="0" b="0"/>
        </a:gradFill>
        <a:gradFill>
          <a:gsLst>
            <a:gs pos="0">
              <a:schemeClr val="phClr">
                <a:tint val="97000"/>
                <a:lumMod val="102000"/>
              </a:schemeClr>
            </a:gs>
            <a:gs pos="50000">
              <a:schemeClr val="phClr">
                <a:shade val="100000"/>
                <a:lumMod val="100000"/>
              </a:schemeClr>
            </a:gs>
            <a:gs pos="100000">
              <a:schemeClr val="phClr">
                <a:shade val="93000"/>
                <a:lumMod val="99000"/>
              </a:schemeClr>
            </a:gs>
          </a:gsLst>
          <a:lin ang="5400000" scaled="0"/>
          <a:tileRect l="0" t="0" r="0" b="0"/>
        </a:gradFill>
      </a:fillStyleLst>
      <a:lnStyleLst>
        <a:ln w="6350" cap="flat" cmpd="sng" algn="ctr">
          <a:prstDash val="solid"/>
        </a:ln>
        <a:ln w="12700" cap="flat" cmpd="sng" algn="ctr">
          <a:prstDash val="solid"/>
        </a:ln>
        <a:ln w="317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7000"/>
                <a:shade val="100000"/>
                <a:lumMod val="120000"/>
              </a:schemeClr>
            </a:gs>
            <a:gs pos="100000">
              <a:schemeClr val="phClr">
                <a:tint val="96000"/>
                <a:shade val="95000"/>
                <a:lumMod val="80000"/>
              </a:schemeClr>
            </a:gs>
          </a:gsLst>
          <a:path path="circle">
            <a:fillToRect l="50000" t="55000" r="125000" b="10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80000"/>
                <a:lumMod val="103000"/>
              </a:schemeClr>
            </a:gs>
            <a:gs pos="100000">
              <a:schemeClr val="phClr">
                <a:tint val="82000"/>
                <a:lumMod val="103000"/>
              </a:schemeClr>
            </a:gs>
          </a:gsLst>
          <a:lin ang="5400000" scaled="0"/>
          <a:tileRect l="0" t="0" r="0" b="0"/>
        </a:gradFill>
        <a:gradFill>
          <a:gsLst>
            <a:gs pos="0">
              <a:schemeClr val="phClr">
                <a:tint val="97000"/>
                <a:lumMod val="102000"/>
              </a:schemeClr>
            </a:gs>
            <a:gs pos="50000">
              <a:schemeClr val="phClr">
                <a:shade val="100000"/>
                <a:lumMod val="100000"/>
              </a:schemeClr>
            </a:gs>
            <a:gs pos="100000">
              <a:schemeClr val="phClr">
                <a:shade val="93000"/>
                <a:lumMod val="99000"/>
              </a:schemeClr>
            </a:gs>
          </a:gsLst>
          <a:lin ang="5400000" scaled="0"/>
          <a:tileRect l="0" t="0" r="0" b="0"/>
        </a:gradFill>
      </a:fillStyleLst>
      <a:lnStyleLst>
        <a:ln w="6350" cap="flat" cmpd="sng" algn="ctr">
          <a:prstDash val="solid"/>
        </a:ln>
        <a:ln w="12700" cap="flat" cmpd="sng" algn="ctr">
          <a:prstDash val="solid"/>
        </a:ln>
        <a:ln w="317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7000"/>
                <a:shade val="100000"/>
                <a:lumMod val="120000"/>
              </a:schemeClr>
            </a:gs>
            <a:gs pos="100000">
              <a:schemeClr val="phClr">
                <a:tint val="96000"/>
                <a:shade val="95000"/>
                <a:lumMod val="80000"/>
              </a:schemeClr>
            </a:gs>
          </a:gsLst>
          <a:path path="circle">
            <a:fillToRect l="50000" t="55000" r="125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80000"/>
                <a:lumMod val="103000"/>
              </a:schemeClr>
            </a:gs>
            <a:gs pos="100000">
              <a:schemeClr val="phClr">
                <a:tint val="82000"/>
                <a:lumMod val="103000"/>
              </a:schemeClr>
            </a:gs>
          </a:gsLst>
          <a:lin ang="5400000" scaled="0"/>
          <a:tileRect l="0" t="0" r="0" b="0"/>
        </a:gradFill>
        <a:gradFill>
          <a:gsLst>
            <a:gs pos="0">
              <a:schemeClr val="phClr">
                <a:tint val="97000"/>
                <a:lumMod val="102000"/>
              </a:schemeClr>
            </a:gs>
            <a:gs pos="50000">
              <a:schemeClr val="phClr">
                <a:shade val="100000"/>
                <a:lumMod val="100000"/>
              </a:schemeClr>
            </a:gs>
            <a:gs pos="100000">
              <a:schemeClr val="phClr">
                <a:shade val="93000"/>
                <a:lumMod val="99000"/>
              </a:schemeClr>
            </a:gs>
          </a:gsLst>
          <a:lin ang="5400000" scaled="0"/>
          <a:tileRect l="0" t="0" r="0" b="0"/>
        </a:gradFill>
      </a:fillStyleLst>
      <a:lnStyleLst>
        <a:ln w="6350" cap="flat" cmpd="sng" algn="ctr">
          <a:prstDash val="solid"/>
        </a:ln>
        <a:ln w="12700" cap="flat" cmpd="sng" algn="ctr">
          <a:prstDash val="solid"/>
        </a:ln>
        <a:ln w="317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7000"/>
                <a:shade val="100000"/>
                <a:lumMod val="120000"/>
              </a:schemeClr>
            </a:gs>
            <a:gs pos="100000">
              <a:schemeClr val="phClr">
                <a:tint val="96000"/>
                <a:shade val="95000"/>
                <a:lumMod val="80000"/>
              </a:schemeClr>
            </a:gs>
          </a:gsLst>
          <a:path path="circle">
            <a:fillToRect l="50000" t="55000" r="125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80000"/>
                <a:lumMod val="103000"/>
              </a:schemeClr>
            </a:gs>
            <a:gs pos="100000">
              <a:schemeClr val="phClr">
                <a:tint val="82000"/>
                <a:lumMod val="103000"/>
              </a:schemeClr>
            </a:gs>
          </a:gsLst>
          <a:lin ang="5400000" scaled="0"/>
          <a:tileRect l="0" t="0" r="0" b="0"/>
        </a:gradFill>
        <a:gradFill>
          <a:gsLst>
            <a:gs pos="0">
              <a:schemeClr val="phClr">
                <a:tint val="97000"/>
                <a:lumMod val="102000"/>
              </a:schemeClr>
            </a:gs>
            <a:gs pos="50000">
              <a:schemeClr val="phClr">
                <a:shade val="100000"/>
                <a:lumMod val="100000"/>
              </a:schemeClr>
            </a:gs>
            <a:gs pos="100000">
              <a:schemeClr val="phClr">
                <a:shade val="93000"/>
                <a:lumMod val="99000"/>
              </a:schemeClr>
            </a:gs>
          </a:gsLst>
          <a:lin ang="5400000" scaled="0"/>
          <a:tileRect l="0" t="0" r="0" b="0"/>
        </a:gradFill>
      </a:fillStyleLst>
      <a:lnStyleLst>
        <a:ln w="6350" cap="flat" cmpd="sng" algn="ctr">
          <a:prstDash val="solid"/>
        </a:ln>
        <a:ln w="12700" cap="flat" cmpd="sng" algn="ctr">
          <a:prstDash val="solid"/>
        </a:ln>
        <a:ln w="317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7000"/>
                <a:shade val="100000"/>
                <a:lumMod val="120000"/>
              </a:schemeClr>
            </a:gs>
            <a:gs pos="100000">
              <a:schemeClr val="phClr">
                <a:tint val="96000"/>
                <a:shade val="95000"/>
                <a:lumMod val="80000"/>
              </a:schemeClr>
            </a:gs>
          </a:gsLst>
          <a:path path="circle">
            <a:fillToRect l="50000" t="55000" r="125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80000"/>
                <a:lumMod val="103000"/>
              </a:schemeClr>
            </a:gs>
            <a:gs pos="100000">
              <a:schemeClr val="phClr">
                <a:tint val="82000"/>
                <a:lumMod val="103000"/>
              </a:schemeClr>
            </a:gs>
          </a:gsLst>
          <a:lin ang="5400000" scaled="0"/>
          <a:tileRect l="0" t="0" r="0" b="0"/>
        </a:gradFill>
        <a:gradFill>
          <a:gsLst>
            <a:gs pos="0">
              <a:schemeClr val="phClr">
                <a:tint val="97000"/>
                <a:lumMod val="102000"/>
              </a:schemeClr>
            </a:gs>
            <a:gs pos="50000">
              <a:schemeClr val="phClr">
                <a:shade val="100000"/>
                <a:lumMod val="100000"/>
              </a:schemeClr>
            </a:gs>
            <a:gs pos="100000">
              <a:schemeClr val="phClr">
                <a:shade val="93000"/>
                <a:lumMod val="99000"/>
              </a:schemeClr>
            </a:gs>
          </a:gsLst>
          <a:lin ang="5400000" scaled="0"/>
          <a:tileRect l="0" t="0" r="0" b="0"/>
        </a:gradFill>
      </a:fillStyleLst>
      <a:lnStyleLst>
        <a:ln w="6350" cap="flat" cmpd="sng" algn="ctr">
          <a:prstDash val="solid"/>
        </a:ln>
        <a:ln w="12700" cap="flat" cmpd="sng" algn="ctr">
          <a:prstDash val="solid"/>
        </a:ln>
        <a:ln w="317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7000"/>
                <a:shade val="100000"/>
                <a:lumMod val="120000"/>
              </a:schemeClr>
            </a:gs>
            <a:gs pos="100000">
              <a:schemeClr val="phClr">
                <a:tint val="96000"/>
                <a:shade val="95000"/>
                <a:lumMod val="80000"/>
              </a:schemeClr>
            </a:gs>
          </a:gsLst>
          <a:path path="circle">
            <a:fillToRect l="50000" t="55000" r="125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80000"/>
                <a:lumMod val="103000"/>
              </a:schemeClr>
            </a:gs>
            <a:gs pos="100000">
              <a:schemeClr val="phClr">
                <a:tint val="82000"/>
                <a:lumMod val="103000"/>
              </a:schemeClr>
            </a:gs>
          </a:gsLst>
          <a:lin ang="5400000" scaled="0"/>
          <a:tileRect l="0" t="0" r="0" b="0"/>
        </a:gradFill>
        <a:gradFill>
          <a:gsLst>
            <a:gs pos="0">
              <a:schemeClr val="phClr">
                <a:tint val="97000"/>
                <a:lumMod val="102000"/>
              </a:schemeClr>
            </a:gs>
            <a:gs pos="50000">
              <a:schemeClr val="phClr">
                <a:shade val="100000"/>
                <a:lumMod val="100000"/>
              </a:schemeClr>
            </a:gs>
            <a:gs pos="100000">
              <a:schemeClr val="phClr">
                <a:shade val="93000"/>
                <a:lumMod val="99000"/>
              </a:schemeClr>
            </a:gs>
          </a:gsLst>
          <a:lin ang="5400000" scaled="0"/>
          <a:tileRect l="0" t="0" r="0" b="0"/>
        </a:gradFill>
      </a:fillStyleLst>
      <a:lnStyleLst>
        <a:ln w="6350" cap="flat" cmpd="sng" algn="ctr">
          <a:prstDash val="solid"/>
        </a:ln>
        <a:ln w="12700" cap="flat" cmpd="sng" algn="ctr">
          <a:prstDash val="solid"/>
        </a:ln>
        <a:ln w="317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7000"/>
                <a:shade val="100000"/>
                <a:lumMod val="120000"/>
              </a:schemeClr>
            </a:gs>
            <a:gs pos="100000">
              <a:schemeClr val="phClr">
                <a:tint val="96000"/>
                <a:shade val="95000"/>
                <a:lumMod val="80000"/>
              </a:schemeClr>
            </a:gs>
          </a:gsLst>
          <a:path path="circle">
            <a:fillToRect l="50000" t="55000" r="125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80000"/>
                <a:lumMod val="103000"/>
              </a:schemeClr>
            </a:gs>
            <a:gs pos="100000">
              <a:schemeClr val="phClr">
                <a:tint val="82000"/>
                <a:lumMod val="103000"/>
              </a:schemeClr>
            </a:gs>
          </a:gsLst>
          <a:lin ang="5400000" scaled="0"/>
          <a:tileRect l="0" t="0" r="0" b="0"/>
        </a:gradFill>
        <a:gradFill>
          <a:gsLst>
            <a:gs pos="0">
              <a:schemeClr val="phClr">
                <a:tint val="97000"/>
                <a:lumMod val="102000"/>
              </a:schemeClr>
            </a:gs>
            <a:gs pos="50000">
              <a:schemeClr val="phClr">
                <a:shade val="100000"/>
                <a:lumMod val="100000"/>
              </a:schemeClr>
            </a:gs>
            <a:gs pos="100000">
              <a:schemeClr val="phClr">
                <a:shade val="93000"/>
                <a:lumMod val="99000"/>
              </a:schemeClr>
            </a:gs>
          </a:gsLst>
          <a:lin ang="5400000" scaled="0"/>
          <a:tileRect l="0" t="0" r="0" b="0"/>
        </a:gradFill>
      </a:fillStyleLst>
      <a:lnStyleLst>
        <a:ln w="6350" cap="flat" cmpd="sng" algn="ctr">
          <a:prstDash val="solid"/>
        </a:ln>
        <a:ln w="12700" cap="flat" cmpd="sng" algn="ctr">
          <a:prstDash val="solid"/>
        </a:ln>
        <a:ln w="317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7000"/>
                <a:shade val="100000"/>
                <a:lumMod val="120000"/>
              </a:schemeClr>
            </a:gs>
            <a:gs pos="100000">
              <a:schemeClr val="phClr">
                <a:tint val="96000"/>
                <a:shade val="95000"/>
                <a:lumMod val="80000"/>
              </a:schemeClr>
            </a:gs>
          </a:gsLst>
          <a:path path="circle">
            <a:fillToRect l="50000" t="55000" r="125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80000"/>
                <a:lumMod val="103000"/>
              </a:schemeClr>
            </a:gs>
            <a:gs pos="100000">
              <a:schemeClr val="phClr">
                <a:tint val="82000"/>
                <a:lumMod val="103000"/>
              </a:schemeClr>
            </a:gs>
          </a:gsLst>
          <a:lin ang="5400000" scaled="0"/>
          <a:tileRect l="0" t="0" r="0" b="0"/>
        </a:gradFill>
        <a:gradFill>
          <a:gsLst>
            <a:gs pos="0">
              <a:schemeClr val="phClr">
                <a:tint val="97000"/>
                <a:lumMod val="102000"/>
              </a:schemeClr>
            </a:gs>
            <a:gs pos="50000">
              <a:schemeClr val="phClr">
                <a:shade val="100000"/>
                <a:lumMod val="100000"/>
              </a:schemeClr>
            </a:gs>
            <a:gs pos="100000">
              <a:schemeClr val="phClr">
                <a:shade val="93000"/>
                <a:lumMod val="99000"/>
              </a:schemeClr>
            </a:gs>
          </a:gsLst>
          <a:lin ang="5400000" scaled="0"/>
          <a:tileRect l="0" t="0" r="0" b="0"/>
        </a:gradFill>
      </a:fillStyleLst>
      <a:lnStyleLst>
        <a:ln w="6350" cap="flat" cmpd="sng" algn="ctr">
          <a:prstDash val="solid"/>
        </a:ln>
        <a:ln w="12700" cap="flat" cmpd="sng" algn="ctr">
          <a:prstDash val="solid"/>
        </a:ln>
        <a:ln w="317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7000"/>
                <a:shade val="100000"/>
                <a:lumMod val="120000"/>
              </a:schemeClr>
            </a:gs>
            <a:gs pos="100000">
              <a:schemeClr val="phClr">
                <a:tint val="96000"/>
                <a:shade val="95000"/>
                <a:lumMod val="80000"/>
              </a:schemeClr>
            </a:gs>
          </a:gsLst>
          <a:path path="circle">
            <a:fillToRect l="50000" t="55000" r="125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80000"/>
                <a:lumMod val="103000"/>
              </a:schemeClr>
            </a:gs>
            <a:gs pos="100000">
              <a:schemeClr val="phClr">
                <a:tint val="82000"/>
                <a:lumMod val="103000"/>
              </a:schemeClr>
            </a:gs>
          </a:gsLst>
          <a:lin ang="5400000" scaled="0"/>
          <a:tileRect l="0" t="0" r="0" b="0"/>
        </a:gradFill>
        <a:gradFill>
          <a:gsLst>
            <a:gs pos="0">
              <a:schemeClr val="phClr">
                <a:tint val="97000"/>
                <a:lumMod val="102000"/>
              </a:schemeClr>
            </a:gs>
            <a:gs pos="50000">
              <a:schemeClr val="phClr">
                <a:shade val="100000"/>
                <a:lumMod val="100000"/>
              </a:schemeClr>
            </a:gs>
            <a:gs pos="100000">
              <a:schemeClr val="phClr">
                <a:shade val="93000"/>
                <a:lumMod val="99000"/>
              </a:schemeClr>
            </a:gs>
          </a:gsLst>
          <a:lin ang="5400000" scaled="0"/>
          <a:tileRect l="0" t="0" r="0" b="0"/>
        </a:gradFill>
      </a:fillStyleLst>
      <a:lnStyleLst>
        <a:ln w="6350" cap="flat" cmpd="sng" algn="ctr">
          <a:prstDash val="solid"/>
        </a:ln>
        <a:ln w="12700" cap="flat" cmpd="sng" algn="ctr">
          <a:prstDash val="solid"/>
        </a:ln>
        <a:ln w="317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7000"/>
                <a:shade val="100000"/>
                <a:lumMod val="120000"/>
              </a:schemeClr>
            </a:gs>
            <a:gs pos="100000">
              <a:schemeClr val="phClr">
                <a:tint val="96000"/>
                <a:shade val="95000"/>
                <a:lumMod val="80000"/>
              </a:schemeClr>
            </a:gs>
          </a:gsLst>
          <a:path path="circle">
            <a:fillToRect l="50000" t="55000" r="125000" b="10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TM10001115[[fn=Parcel]]</Template>
  <TotalTime>585</TotalTime>
  <Application>LibreOffice/24.2.5.2$Windows_X86_64 LibreOffice_project/bffef4ea93e59bebbeaf7f431bb02b1a39ee8a59</Application>
  <AppVersion>15.0000</AppVersion>
  <Words>910</Words>
  <Paragraphs>111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2023-12-09T13:28:04Z</dcterms:created>
  <dc:creator>Sagar Boyal</dc:creator>
  <dc:description/>
  <dc:language>en-IN</dc:language>
  <cp:lastModifiedBy/>
  <dcterms:modified xsi:type="dcterms:W3CDTF">2024-08-21T13:18:44Z</dcterms:modified>
  <cp:revision>81</cp:revision>
  <dc:subject/>
  <dc:title>Deep Learning based diagnosis of tuberculosis using X-Ray Images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Widescreen</vt:lpwstr>
  </property>
  <property fmtid="{D5CDD505-2E9C-101B-9397-08002B2CF9AE}" pid="4" name="Slides">
    <vt:i4>21</vt:i4>
  </property>
</Properties>
</file>