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62" autoAdjust="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4CD5EF9-D5FE-43EC-ABB8-D23BDD1A1635}" type="datetimeFigureOut">
              <a:rPr lang="en-US" smtClean="0"/>
              <a:t>5/3/2024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3521459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CD5EF9-D5FE-43EC-ABB8-D23BDD1A1635}"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1777692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CD5EF9-D5FE-43EC-ABB8-D23BDD1A1635}"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125043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CD5EF9-D5FE-43EC-ABB8-D23BDD1A1635}"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2973312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D5EF9-D5FE-43EC-ABB8-D23BDD1A1635}"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3757937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CD5EF9-D5FE-43EC-ABB8-D23BDD1A1635}"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3645098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CD5EF9-D5FE-43EC-ABB8-D23BDD1A1635}" type="datetimeFigureOut">
              <a:rPr lang="en-US" smtClean="0"/>
              <a:t>5/3/2024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2776392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4CD5EF9-D5FE-43EC-ABB8-D23BDD1A1635}"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1141031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4CD5EF9-D5FE-43EC-ABB8-D23BDD1A1635}"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402086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D5EF9-D5FE-43EC-ABB8-D23BDD1A1635}"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422797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D5EF9-D5FE-43EC-ABB8-D23BDD1A1635}"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39119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CD5EF9-D5FE-43EC-ABB8-D23BDD1A1635}"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371982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CD5EF9-D5FE-43EC-ABB8-D23BDD1A1635}"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1989577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CD5EF9-D5FE-43EC-ABB8-D23BDD1A1635}"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167117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D5EF9-D5FE-43EC-ABB8-D23BDD1A1635}"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4041736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CD5EF9-D5FE-43EC-ABB8-D23BDD1A1635}"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822839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CD5EF9-D5FE-43EC-ABB8-D23BDD1A1635}"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D25BF3-D3E9-470B-B26D-3750AE4D9F6A}" type="slidenum">
              <a:rPr lang="en-US" smtClean="0"/>
              <a:t>‹#›</a:t>
            </a:fld>
            <a:endParaRPr lang="en-US"/>
          </a:p>
        </p:txBody>
      </p:sp>
    </p:spTree>
    <p:extLst>
      <p:ext uri="{BB962C8B-B14F-4D97-AF65-F5344CB8AC3E}">
        <p14:creationId xmlns:p14="http://schemas.microsoft.com/office/powerpoint/2010/main" val="321786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4CD5EF9-D5FE-43EC-ABB8-D23BDD1A1635}" type="datetimeFigureOut">
              <a:rPr lang="en-US" smtClean="0"/>
              <a:t>5/3/2024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7D25BF3-D3E9-470B-B26D-3750AE4D9F6A}" type="slidenum">
              <a:rPr lang="en-US" smtClean="0"/>
              <a:t>‹#›</a:t>
            </a:fld>
            <a:endParaRPr lang="en-US"/>
          </a:p>
        </p:txBody>
      </p:sp>
    </p:spTree>
    <p:extLst>
      <p:ext uri="{BB962C8B-B14F-4D97-AF65-F5344CB8AC3E}">
        <p14:creationId xmlns:p14="http://schemas.microsoft.com/office/powerpoint/2010/main" val="1674815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9537-7005-48BC-B67D-A8F74FE66676}"/>
              </a:ext>
            </a:extLst>
          </p:cNvPr>
          <p:cNvSpPr>
            <a:spLocks noGrp="1"/>
          </p:cNvSpPr>
          <p:nvPr>
            <p:ph type="ctrTitle"/>
          </p:nvPr>
        </p:nvSpPr>
        <p:spPr/>
        <p:txBody>
          <a:bodyPr/>
          <a:lstStyle/>
          <a:p>
            <a:r>
              <a:rPr lang="en-US" sz="5400" dirty="0"/>
              <a:t>Computer repair and maintenance</a:t>
            </a:r>
            <a:endParaRPr lang="en-US" dirty="0"/>
          </a:p>
        </p:txBody>
      </p:sp>
      <p:sp>
        <p:nvSpPr>
          <p:cNvPr id="3" name="Subtitle 2">
            <a:extLst>
              <a:ext uri="{FF2B5EF4-FFF2-40B4-BE49-F238E27FC236}">
                <a16:creationId xmlns:a16="http://schemas.microsoft.com/office/drawing/2014/main" id="{DAD6847A-37E5-4B3D-A7BE-A8D7E7AB25A6}"/>
              </a:ext>
            </a:extLst>
          </p:cNvPr>
          <p:cNvSpPr>
            <a:spLocks noGrp="1"/>
          </p:cNvSpPr>
          <p:nvPr>
            <p:ph type="subTitle" idx="1"/>
          </p:nvPr>
        </p:nvSpPr>
        <p:spPr>
          <a:xfrm>
            <a:off x="1154955" y="5072063"/>
            <a:ext cx="8825658" cy="685799"/>
          </a:xfrm>
        </p:spPr>
        <p:txBody>
          <a:bodyPr/>
          <a:lstStyle/>
          <a:p>
            <a:r>
              <a:rPr lang="en-US" sz="1800" dirty="0"/>
              <a:t>Disk cloning using mini tool wizard partition</a:t>
            </a:r>
          </a:p>
          <a:p>
            <a:endParaRPr lang="en-US" dirty="0"/>
          </a:p>
        </p:txBody>
      </p:sp>
    </p:spTree>
    <p:extLst>
      <p:ext uri="{BB962C8B-B14F-4D97-AF65-F5344CB8AC3E}">
        <p14:creationId xmlns:p14="http://schemas.microsoft.com/office/powerpoint/2010/main" val="426035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E05C-6966-4D6D-9296-FF612B6C270E}"/>
              </a:ext>
            </a:extLst>
          </p:cNvPr>
          <p:cNvSpPr>
            <a:spLocks noGrp="1"/>
          </p:cNvSpPr>
          <p:nvPr>
            <p:ph type="title"/>
          </p:nvPr>
        </p:nvSpPr>
        <p:spPr/>
        <p:txBody>
          <a:bodyPr/>
          <a:lstStyle/>
          <a:p>
            <a:r>
              <a:rPr lang="en-US" sz="4000" dirty="0"/>
              <a:t>Introduction</a:t>
            </a:r>
            <a:endParaRPr lang="en-US" dirty="0"/>
          </a:p>
        </p:txBody>
      </p:sp>
      <p:sp>
        <p:nvSpPr>
          <p:cNvPr id="3" name="Text Placeholder 2">
            <a:extLst>
              <a:ext uri="{FF2B5EF4-FFF2-40B4-BE49-F238E27FC236}">
                <a16:creationId xmlns:a16="http://schemas.microsoft.com/office/drawing/2014/main" id="{FDBB0D68-903A-4DFF-A057-3BF5861B5BE5}"/>
              </a:ext>
            </a:extLst>
          </p:cNvPr>
          <p:cNvSpPr>
            <a:spLocks noGrp="1"/>
          </p:cNvSpPr>
          <p:nvPr>
            <p:ph type="body" sz="half" idx="2"/>
          </p:nvPr>
        </p:nvSpPr>
        <p:spPr/>
        <p:txBody>
          <a:bodyP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Disk cloning is a crucial process in duplicating all data on a digital storage drive, such as a hard disk or solid-state drive, using hardware or software techniques. Unlike simple file copying, disk cloning duplicates not only the data but also the filesystems, partitions, drive metadata, and slack space on the drive. Then for my side I used mini tool  wizard partition as software to do the disk cloning.</a:t>
            </a:r>
            <a:endParaRPr lang="en-US" sz="2400" dirty="0"/>
          </a:p>
          <a:p>
            <a:endParaRPr lang="en-US" sz="2400" dirty="0"/>
          </a:p>
        </p:txBody>
      </p:sp>
    </p:spTree>
    <p:extLst>
      <p:ext uri="{BB962C8B-B14F-4D97-AF65-F5344CB8AC3E}">
        <p14:creationId xmlns:p14="http://schemas.microsoft.com/office/powerpoint/2010/main" val="38776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0C45-6135-4652-9DC7-70540DA8921F}"/>
              </a:ext>
            </a:extLst>
          </p:cNvPr>
          <p:cNvSpPr>
            <a:spLocks noGrp="1"/>
          </p:cNvSpPr>
          <p:nvPr>
            <p:ph type="title"/>
          </p:nvPr>
        </p:nvSpPr>
        <p:spPr/>
        <p:txBody>
          <a:bodyPr/>
          <a:lstStyle/>
          <a:p>
            <a:r>
              <a:rPr lang="en-US" sz="3600" b="1" dirty="0"/>
              <a:t> process</a:t>
            </a:r>
            <a:endParaRPr lang="en-US" dirty="0"/>
          </a:p>
        </p:txBody>
      </p:sp>
      <p:sp>
        <p:nvSpPr>
          <p:cNvPr id="3" name="Content Placeholder 2">
            <a:extLst>
              <a:ext uri="{FF2B5EF4-FFF2-40B4-BE49-F238E27FC236}">
                <a16:creationId xmlns:a16="http://schemas.microsoft.com/office/drawing/2014/main" id="{21927FF6-2FE5-4607-86C8-D7064F1ED7A0}"/>
              </a:ext>
            </a:extLst>
          </p:cNvPr>
          <p:cNvSpPr>
            <a:spLocks noGrp="1"/>
          </p:cNvSpPr>
          <p:nvPr>
            <p:ph idx="1"/>
          </p:nvPr>
        </p:nvSpPr>
        <p:spPr/>
        <p:txBody>
          <a:bodyPr>
            <a:normAutofit/>
          </a:bodyPr>
          <a:lstStyle/>
          <a:p>
            <a:r>
              <a:rPr lang="en-US" sz="2400" dirty="0"/>
              <a:t>First of all I went to the browser then to google and I look for the mini tool wizard partition, then I went to downloaded.</a:t>
            </a:r>
          </a:p>
          <a:p>
            <a:r>
              <a:rPr lang="en-US" sz="2400" cap="none" dirty="0"/>
              <a:t>After downloaded Mini Tool wizard partition, I installed it on my computer I was following the instructions on the screen to install the software of Mini Tool  Wizard partition.</a:t>
            </a:r>
          </a:p>
          <a:p>
            <a:endParaRPr lang="en-US" sz="2400" dirty="0"/>
          </a:p>
        </p:txBody>
      </p:sp>
    </p:spTree>
    <p:extLst>
      <p:ext uri="{BB962C8B-B14F-4D97-AF65-F5344CB8AC3E}">
        <p14:creationId xmlns:p14="http://schemas.microsoft.com/office/powerpoint/2010/main" val="305494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97B3-23AF-4F68-B0C1-E65614A8E299}"/>
              </a:ext>
            </a:extLst>
          </p:cNvPr>
          <p:cNvSpPr>
            <a:spLocks noGrp="1"/>
          </p:cNvSpPr>
          <p:nvPr>
            <p:ph type="title"/>
          </p:nvPr>
        </p:nvSpPr>
        <p:spPr/>
        <p:txBody>
          <a:bodyPr/>
          <a:lstStyle/>
          <a:p>
            <a:r>
              <a:rPr lang="en-US" dirty="0"/>
              <a:t>pictures</a:t>
            </a:r>
          </a:p>
        </p:txBody>
      </p:sp>
      <p:sp>
        <p:nvSpPr>
          <p:cNvPr id="3" name="Text Placeholder 2">
            <a:extLst>
              <a:ext uri="{FF2B5EF4-FFF2-40B4-BE49-F238E27FC236}">
                <a16:creationId xmlns:a16="http://schemas.microsoft.com/office/drawing/2014/main" id="{17137033-80BF-4337-A441-987422E20477}"/>
              </a:ext>
            </a:extLst>
          </p:cNvPr>
          <p:cNvSpPr>
            <a:spLocks noGrp="1"/>
          </p:cNvSpPr>
          <p:nvPr>
            <p:ph type="body" idx="1"/>
          </p:nvPr>
        </p:nvSpPr>
        <p:spPr/>
        <p:txBody>
          <a:bodyPr/>
          <a:lstStyle/>
          <a:p>
            <a:r>
              <a:rPr lang="en-US" dirty="0"/>
              <a:t>Picture one</a:t>
            </a:r>
          </a:p>
        </p:txBody>
      </p:sp>
      <p:pic>
        <p:nvPicPr>
          <p:cNvPr id="13" name="Picture Placeholder 12">
            <a:extLst>
              <a:ext uri="{FF2B5EF4-FFF2-40B4-BE49-F238E27FC236}">
                <a16:creationId xmlns:a16="http://schemas.microsoft.com/office/drawing/2014/main" id="{3C160091-9E5C-4BDA-8FA9-DA563D2A6F4A}"/>
              </a:ext>
            </a:extLst>
          </p:cNvPr>
          <p:cNvPicPr>
            <a:picLocks noGrp="1" noChangeAspect="1"/>
          </p:cNvPicPr>
          <p:nvPr>
            <p:ph type="pic" idx="15"/>
          </p:nvPr>
        </p:nvPicPr>
        <p:blipFill>
          <a:blip r:embed="rId2">
            <a:extLst>
              <a:ext uri="{28A0092B-C50C-407E-A947-70E740481C1C}">
                <a14:useLocalDpi xmlns:a14="http://schemas.microsoft.com/office/drawing/2010/main" val="0"/>
              </a:ext>
            </a:extLst>
          </a:blip>
          <a:srcRect l="10347" r="10347"/>
          <a:stretch>
            <a:fillRect/>
          </a:stretch>
        </p:blipFill>
        <p:spPr/>
      </p:pic>
      <p:sp>
        <p:nvSpPr>
          <p:cNvPr id="5" name="Text Placeholder 4">
            <a:extLst>
              <a:ext uri="{FF2B5EF4-FFF2-40B4-BE49-F238E27FC236}">
                <a16:creationId xmlns:a16="http://schemas.microsoft.com/office/drawing/2014/main" id="{C53E9ED7-28EB-4578-A1C8-5628D9A1EF95}"/>
              </a:ext>
            </a:extLst>
          </p:cNvPr>
          <p:cNvSpPr>
            <a:spLocks noGrp="1"/>
          </p:cNvSpPr>
          <p:nvPr>
            <p:ph type="body" sz="half" idx="18"/>
          </p:nvPr>
        </p:nvSpPr>
        <p:spPr/>
        <p:txBody>
          <a:bodyPr>
            <a:normAutofit lnSpcReduction="10000"/>
          </a:bodyPr>
          <a:lstStyle/>
          <a:p>
            <a:r>
              <a:rPr lang="en-US" dirty="0"/>
              <a:t>As you are seeing here is the website where I went to then I downloaded the Mini tool wizard partition.</a:t>
            </a:r>
          </a:p>
          <a:p>
            <a:endParaRPr lang="en-US" dirty="0"/>
          </a:p>
        </p:txBody>
      </p:sp>
      <p:sp>
        <p:nvSpPr>
          <p:cNvPr id="6" name="Text Placeholder 5">
            <a:extLst>
              <a:ext uri="{FF2B5EF4-FFF2-40B4-BE49-F238E27FC236}">
                <a16:creationId xmlns:a16="http://schemas.microsoft.com/office/drawing/2014/main" id="{8F2382FF-9EF6-439B-82C7-2AA71ADB204A}"/>
              </a:ext>
            </a:extLst>
          </p:cNvPr>
          <p:cNvSpPr>
            <a:spLocks noGrp="1"/>
          </p:cNvSpPr>
          <p:nvPr>
            <p:ph type="body" sz="quarter" idx="3"/>
          </p:nvPr>
        </p:nvSpPr>
        <p:spPr/>
        <p:txBody>
          <a:bodyPr/>
          <a:lstStyle/>
          <a:p>
            <a:r>
              <a:rPr lang="en-US" dirty="0"/>
              <a:t>Picture two</a:t>
            </a:r>
          </a:p>
        </p:txBody>
      </p:sp>
      <p:pic>
        <p:nvPicPr>
          <p:cNvPr id="15" name="Picture Placeholder 14">
            <a:extLst>
              <a:ext uri="{FF2B5EF4-FFF2-40B4-BE49-F238E27FC236}">
                <a16:creationId xmlns:a16="http://schemas.microsoft.com/office/drawing/2014/main" id="{B4F8A2BB-69CF-4FA3-8E0A-080AEA5351A0}"/>
              </a:ext>
            </a:extLst>
          </p:cNvPr>
          <p:cNvPicPr>
            <a:picLocks noGrp="1" noChangeAspect="1"/>
          </p:cNvPicPr>
          <p:nvPr>
            <p:ph type="pic" idx="21"/>
          </p:nvPr>
        </p:nvPicPr>
        <p:blipFill>
          <a:blip r:embed="rId3">
            <a:extLst>
              <a:ext uri="{28A0092B-C50C-407E-A947-70E740481C1C}">
                <a14:useLocalDpi xmlns:a14="http://schemas.microsoft.com/office/drawing/2010/main" val="0"/>
              </a:ext>
            </a:extLst>
          </a:blip>
          <a:srcRect t="16044" b="16044"/>
          <a:stretch>
            <a:fillRect/>
          </a:stretch>
        </p:blipFill>
        <p:spPr/>
      </p:pic>
      <p:sp>
        <p:nvSpPr>
          <p:cNvPr id="8" name="Text Placeholder 7">
            <a:extLst>
              <a:ext uri="{FF2B5EF4-FFF2-40B4-BE49-F238E27FC236}">
                <a16:creationId xmlns:a16="http://schemas.microsoft.com/office/drawing/2014/main" id="{D9FE3235-D4F8-4843-8CDD-7499813A3CF0}"/>
              </a:ext>
            </a:extLst>
          </p:cNvPr>
          <p:cNvSpPr>
            <a:spLocks noGrp="1"/>
          </p:cNvSpPr>
          <p:nvPr>
            <p:ph type="body" sz="half" idx="19"/>
          </p:nvPr>
        </p:nvSpPr>
        <p:spPr/>
        <p:txBody>
          <a:bodyPr>
            <a:normAutofit fontScale="92500" lnSpcReduction="20000"/>
          </a:bodyPr>
          <a:lstStyle/>
          <a:p>
            <a:r>
              <a:rPr lang="en-US" sz="1400" cap="none" dirty="0"/>
              <a:t>After downloaded Mini Tool wizard partition, I installed it on my computer I was following the instructions on the screen to install the software.</a:t>
            </a:r>
            <a:endParaRPr lang="en-US" dirty="0"/>
          </a:p>
        </p:txBody>
      </p:sp>
      <p:sp>
        <p:nvSpPr>
          <p:cNvPr id="9" name="Text Placeholder 8">
            <a:extLst>
              <a:ext uri="{FF2B5EF4-FFF2-40B4-BE49-F238E27FC236}">
                <a16:creationId xmlns:a16="http://schemas.microsoft.com/office/drawing/2014/main" id="{D442E8C2-B93F-47AC-A6B4-29A00C974485}"/>
              </a:ext>
            </a:extLst>
          </p:cNvPr>
          <p:cNvSpPr>
            <a:spLocks noGrp="1"/>
          </p:cNvSpPr>
          <p:nvPr>
            <p:ph type="body" sz="quarter" idx="13"/>
          </p:nvPr>
        </p:nvSpPr>
        <p:spPr/>
        <p:txBody>
          <a:bodyPr/>
          <a:lstStyle/>
          <a:p>
            <a:r>
              <a:rPr lang="en-US" dirty="0"/>
              <a:t>Picture three</a:t>
            </a:r>
          </a:p>
        </p:txBody>
      </p:sp>
      <p:pic>
        <p:nvPicPr>
          <p:cNvPr id="17" name="Picture Placeholder 16">
            <a:extLst>
              <a:ext uri="{FF2B5EF4-FFF2-40B4-BE49-F238E27FC236}">
                <a16:creationId xmlns:a16="http://schemas.microsoft.com/office/drawing/2014/main" id="{EF036A16-6093-4FC8-A2C8-C2CEC480DBA6}"/>
              </a:ext>
            </a:extLst>
          </p:cNvPr>
          <p:cNvPicPr>
            <a:picLocks noGrp="1" noChangeAspect="1"/>
          </p:cNvPicPr>
          <p:nvPr>
            <p:ph type="pic" idx="22"/>
          </p:nvPr>
        </p:nvPicPr>
        <p:blipFill>
          <a:blip r:embed="rId4">
            <a:extLst>
              <a:ext uri="{28A0092B-C50C-407E-A947-70E740481C1C}">
                <a14:useLocalDpi xmlns:a14="http://schemas.microsoft.com/office/drawing/2010/main" val="0"/>
              </a:ext>
            </a:extLst>
          </a:blip>
          <a:srcRect l="9371" r="9371"/>
          <a:stretch>
            <a:fillRect/>
          </a:stretch>
        </p:blipFill>
        <p:spPr/>
      </p:pic>
      <p:sp>
        <p:nvSpPr>
          <p:cNvPr id="11" name="Text Placeholder 10">
            <a:extLst>
              <a:ext uri="{FF2B5EF4-FFF2-40B4-BE49-F238E27FC236}">
                <a16:creationId xmlns:a16="http://schemas.microsoft.com/office/drawing/2014/main" id="{59710424-C268-4AC0-B2AD-9C2D4D4C0779}"/>
              </a:ext>
            </a:extLst>
          </p:cNvPr>
          <p:cNvSpPr>
            <a:spLocks noGrp="1"/>
          </p:cNvSpPr>
          <p:nvPr>
            <p:ph type="body" sz="half" idx="20"/>
          </p:nvPr>
        </p:nvSpPr>
        <p:spPr/>
        <p:txBody>
          <a:bodyPr>
            <a:normAutofit lnSpcReduction="10000"/>
          </a:bodyPr>
          <a:lstStyle/>
          <a:p>
            <a:r>
              <a:rPr lang="en-US" sz="1400" dirty="0"/>
              <a:t>This pictures show  how I proceed through the installation and that was finished completely.</a:t>
            </a:r>
            <a:endParaRPr lang="en-US" dirty="0"/>
          </a:p>
        </p:txBody>
      </p:sp>
    </p:spTree>
    <p:extLst>
      <p:ext uri="{BB962C8B-B14F-4D97-AF65-F5344CB8AC3E}">
        <p14:creationId xmlns:p14="http://schemas.microsoft.com/office/powerpoint/2010/main" val="43860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4C19-CE18-45E3-897D-50F9D4569A90}"/>
              </a:ext>
            </a:extLst>
          </p:cNvPr>
          <p:cNvSpPr>
            <a:spLocks noGrp="1"/>
          </p:cNvSpPr>
          <p:nvPr>
            <p:ph type="title"/>
          </p:nvPr>
        </p:nvSpPr>
        <p:spPr/>
        <p:txBody>
          <a:bodyPr/>
          <a:lstStyle/>
          <a:p>
            <a:r>
              <a:rPr lang="en-US" dirty="0"/>
              <a:t>Final process</a:t>
            </a:r>
          </a:p>
        </p:txBody>
      </p:sp>
      <p:sp>
        <p:nvSpPr>
          <p:cNvPr id="3" name="Text Placeholder 2">
            <a:extLst>
              <a:ext uri="{FF2B5EF4-FFF2-40B4-BE49-F238E27FC236}">
                <a16:creationId xmlns:a16="http://schemas.microsoft.com/office/drawing/2014/main" id="{1745A543-1EDB-4D28-ABE4-D03734FAF941}"/>
              </a:ext>
            </a:extLst>
          </p:cNvPr>
          <p:cNvSpPr>
            <a:spLocks noGrp="1"/>
          </p:cNvSpPr>
          <p:nvPr>
            <p:ph type="body" idx="1"/>
          </p:nvPr>
        </p:nvSpPr>
        <p:spPr/>
        <p:txBody>
          <a:bodyPr/>
          <a:lstStyle/>
          <a:p>
            <a:r>
              <a:rPr lang="en-US" dirty="0"/>
              <a:t>Picture one</a:t>
            </a:r>
          </a:p>
        </p:txBody>
      </p:sp>
      <p:pic>
        <p:nvPicPr>
          <p:cNvPr id="13" name="Picture Placeholder 12">
            <a:extLst>
              <a:ext uri="{FF2B5EF4-FFF2-40B4-BE49-F238E27FC236}">
                <a16:creationId xmlns:a16="http://schemas.microsoft.com/office/drawing/2014/main" id="{02715C16-5AE3-4816-8622-59D11BDB6D6C}"/>
              </a:ext>
            </a:extLst>
          </p:cNvPr>
          <p:cNvPicPr>
            <a:picLocks noGrp="1" noChangeAspect="1"/>
          </p:cNvPicPr>
          <p:nvPr>
            <p:ph type="pic" idx="15"/>
          </p:nvPr>
        </p:nvPicPr>
        <p:blipFill>
          <a:blip r:embed="rId2">
            <a:extLst>
              <a:ext uri="{28A0092B-C50C-407E-A947-70E740481C1C}">
                <a14:useLocalDpi xmlns:a14="http://schemas.microsoft.com/office/drawing/2010/main" val="0"/>
              </a:ext>
            </a:extLst>
          </a:blip>
          <a:srcRect t="11568" b="11568"/>
          <a:stretch>
            <a:fillRect/>
          </a:stretch>
        </p:blipFill>
        <p:spPr/>
      </p:pic>
      <p:sp>
        <p:nvSpPr>
          <p:cNvPr id="5" name="Text Placeholder 4">
            <a:extLst>
              <a:ext uri="{FF2B5EF4-FFF2-40B4-BE49-F238E27FC236}">
                <a16:creationId xmlns:a16="http://schemas.microsoft.com/office/drawing/2014/main" id="{263CA145-4142-414D-923C-722475C51E28}"/>
              </a:ext>
            </a:extLst>
          </p:cNvPr>
          <p:cNvSpPr>
            <a:spLocks noGrp="1"/>
          </p:cNvSpPr>
          <p:nvPr>
            <p:ph type="body" sz="half" idx="18"/>
          </p:nvPr>
        </p:nvSpPr>
        <p:spPr/>
        <p:txBody>
          <a:bodyPr>
            <a:normAutofit fontScale="92500" lnSpcReduction="20000"/>
          </a:bodyPr>
          <a:lstStyle/>
          <a:p>
            <a:r>
              <a:rPr lang="en-US" sz="1400" cap="none" dirty="0"/>
              <a:t>Then I opened it all the drives of my Pc was  displaying there, then the boot drive system was disk 1, the target drive and is on disk 2, now I wanted to clone disk 1 to disk 1.</a:t>
            </a:r>
            <a:endParaRPr lang="en-US" dirty="0"/>
          </a:p>
        </p:txBody>
      </p:sp>
      <p:sp>
        <p:nvSpPr>
          <p:cNvPr id="6" name="Text Placeholder 5">
            <a:extLst>
              <a:ext uri="{FF2B5EF4-FFF2-40B4-BE49-F238E27FC236}">
                <a16:creationId xmlns:a16="http://schemas.microsoft.com/office/drawing/2014/main" id="{5BC63657-22E9-479C-8BA1-6ACC41481150}"/>
              </a:ext>
            </a:extLst>
          </p:cNvPr>
          <p:cNvSpPr>
            <a:spLocks noGrp="1"/>
          </p:cNvSpPr>
          <p:nvPr>
            <p:ph type="body" sz="quarter" idx="3"/>
          </p:nvPr>
        </p:nvSpPr>
        <p:spPr/>
        <p:txBody>
          <a:bodyPr/>
          <a:lstStyle/>
          <a:p>
            <a:r>
              <a:rPr lang="en-US" dirty="0"/>
              <a:t>Picture two</a:t>
            </a:r>
          </a:p>
        </p:txBody>
      </p:sp>
      <p:pic>
        <p:nvPicPr>
          <p:cNvPr id="15" name="Picture Placeholder 14">
            <a:extLst>
              <a:ext uri="{FF2B5EF4-FFF2-40B4-BE49-F238E27FC236}">
                <a16:creationId xmlns:a16="http://schemas.microsoft.com/office/drawing/2014/main" id="{7F7D87C0-0E32-4914-B240-B00600BCB043}"/>
              </a:ext>
            </a:extLst>
          </p:cNvPr>
          <p:cNvPicPr>
            <a:picLocks noGrp="1" noChangeAspect="1"/>
          </p:cNvPicPr>
          <p:nvPr>
            <p:ph type="pic" idx="21"/>
          </p:nvPr>
        </p:nvPicPr>
        <p:blipFill>
          <a:blip r:embed="rId3">
            <a:extLst>
              <a:ext uri="{28A0092B-C50C-407E-A947-70E740481C1C}">
                <a14:useLocalDpi xmlns:a14="http://schemas.microsoft.com/office/drawing/2010/main" val="0"/>
              </a:ext>
            </a:extLst>
          </a:blip>
          <a:srcRect t="11231" b="11231"/>
          <a:stretch>
            <a:fillRect/>
          </a:stretch>
        </p:blipFill>
        <p:spPr/>
      </p:pic>
      <p:sp>
        <p:nvSpPr>
          <p:cNvPr id="8" name="Text Placeholder 7">
            <a:extLst>
              <a:ext uri="{FF2B5EF4-FFF2-40B4-BE49-F238E27FC236}">
                <a16:creationId xmlns:a16="http://schemas.microsoft.com/office/drawing/2014/main" id="{1E4BF794-E0DC-4325-9151-6D0F85FE9DA7}"/>
              </a:ext>
            </a:extLst>
          </p:cNvPr>
          <p:cNvSpPr>
            <a:spLocks noGrp="1"/>
          </p:cNvSpPr>
          <p:nvPr>
            <p:ph type="body" sz="half" idx="19"/>
          </p:nvPr>
        </p:nvSpPr>
        <p:spPr/>
        <p:txBody>
          <a:bodyPr>
            <a:normAutofit fontScale="92500" lnSpcReduction="20000"/>
          </a:bodyPr>
          <a:lstStyle/>
          <a:p>
            <a:r>
              <a:rPr lang="en-US" sz="1400" cap="none" dirty="0"/>
              <a:t>then I position the curse on disk 1 then I clicked right button then I choose copy, then I went to disk 2 I selected it , then I clicked next. then I choose fit partition.</a:t>
            </a:r>
            <a:endParaRPr lang="en-US" dirty="0"/>
          </a:p>
        </p:txBody>
      </p:sp>
      <p:sp>
        <p:nvSpPr>
          <p:cNvPr id="9" name="Text Placeholder 8">
            <a:extLst>
              <a:ext uri="{FF2B5EF4-FFF2-40B4-BE49-F238E27FC236}">
                <a16:creationId xmlns:a16="http://schemas.microsoft.com/office/drawing/2014/main" id="{259AF154-92CB-4AC4-BC0D-E7FB61A00448}"/>
              </a:ext>
            </a:extLst>
          </p:cNvPr>
          <p:cNvSpPr>
            <a:spLocks noGrp="1"/>
          </p:cNvSpPr>
          <p:nvPr>
            <p:ph type="body" sz="quarter" idx="13"/>
          </p:nvPr>
        </p:nvSpPr>
        <p:spPr/>
        <p:txBody>
          <a:bodyPr/>
          <a:lstStyle/>
          <a:p>
            <a:r>
              <a:rPr lang="en-US" dirty="0"/>
              <a:t>Picture three</a:t>
            </a:r>
          </a:p>
        </p:txBody>
      </p:sp>
      <p:pic>
        <p:nvPicPr>
          <p:cNvPr id="17" name="Picture Placeholder 16">
            <a:extLst>
              <a:ext uri="{FF2B5EF4-FFF2-40B4-BE49-F238E27FC236}">
                <a16:creationId xmlns:a16="http://schemas.microsoft.com/office/drawing/2014/main" id="{5356F3A7-A6F5-46E3-984D-E5F25DBF9E2B}"/>
              </a:ext>
            </a:extLst>
          </p:cNvPr>
          <p:cNvPicPr>
            <a:picLocks noGrp="1" noChangeAspect="1"/>
          </p:cNvPicPr>
          <p:nvPr>
            <p:ph type="pic" idx="22"/>
          </p:nvPr>
        </p:nvPicPr>
        <p:blipFill>
          <a:blip r:embed="rId4">
            <a:extLst>
              <a:ext uri="{28A0092B-C50C-407E-A947-70E740481C1C}">
                <a14:useLocalDpi xmlns:a14="http://schemas.microsoft.com/office/drawing/2010/main" val="0"/>
              </a:ext>
            </a:extLst>
          </a:blip>
          <a:srcRect t="11483" b="11483"/>
          <a:stretch>
            <a:fillRect/>
          </a:stretch>
        </p:blipFill>
        <p:spPr/>
      </p:pic>
      <p:sp>
        <p:nvSpPr>
          <p:cNvPr id="11" name="Text Placeholder 10">
            <a:extLst>
              <a:ext uri="{FF2B5EF4-FFF2-40B4-BE49-F238E27FC236}">
                <a16:creationId xmlns:a16="http://schemas.microsoft.com/office/drawing/2014/main" id="{D9E7C538-33CE-4A0A-A613-7E2A7272788A}"/>
              </a:ext>
            </a:extLst>
          </p:cNvPr>
          <p:cNvSpPr>
            <a:spLocks noGrp="1"/>
          </p:cNvSpPr>
          <p:nvPr>
            <p:ph type="body" sz="half" idx="20"/>
          </p:nvPr>
        </p:nvSpPr>
        <p:spPr/>
        <p:txBody>
          <a:bodyPr>
            <a:normAutofit fontScale="92500" lnSpcReduction="20000"/>
          </a:bodyPr>
          <a:lstStyle/>
          <a:p>
            <a:r>
              <a:rPr lang="en-US" sz="1400" cap="none" dirty="0"/>
              <a:t>then I clicked next again then finish. Then the process of migration start, it was taking a bit time to finish, then after time the process has finished.</a:t>
            </a:r>
            <a:endParaRPr lang="en-US" dirty="0"/>
          </a:p>
        </p:txBody>
      </p:sp>
    </p:spTree>
    <p:extLst>
      <p:ext uri="{BB962C8B-B14F-4D97-AF65-F5344CB8AC3E}">
        <p14:creationId xmlns:p14="http://schemas.microsoft.com/office/powerpoint/2010/main" val="1621367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3A0C-EF16-44F7-A2E0-208ADBB5F5F2}"/>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80069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TotalTime>
  <Words>343</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 Boardroom</vt:lpstr>
      <vt:lpstr>Computer repair and maintenance</vt:lpstr>
      <vt:lpstr>Introduction</vt:lpstr>
      <vt:lpstr> process</vt:lpstr>
      <vt:lpstr>pictures</vt:lpstr>
      <vt:lpstr>Final process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irenge</dc:creator>
  <cp:lastModifiedBy>samuel irenge</cp:lastModifiedBy>
  <cp:revision>3</cp:revision>
  <dcterms:created xsi:type="dcterms:W3CDTF">2024-05-03T19:51:59Z</dcterms:created>
  <dcterms:modified xsi:type="dcterms:W3CDTF">2024-05-03T20:18:15Z</dcterms:modified>
</cp:coreProperties>
</file>