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776085-6DAB-4206-9A4C-A1A508E3DD63}" type="datetimeFigureOut">
              <a:rPr lang="en-US" smtClean="0"/>
              <a:t>5/3/2024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E3707654-CC98-4310-9423-4B5C1DCF2164}"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8247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76085-6DAB-4206-9A4C-A1A508E3DD63}"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07654-CC98-4310-9423-4B5C1DCF2164}"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7730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76085-6DAB-4206-9A4C-A1A508E3DD63}"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07654-CC98-4310-9423-4B5C1DCF2164}"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278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76085-6DAB-4206-9A4C-A1A508E3DD63}"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07654-CC98-4310-9423-4B5C1DCF2164}"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0149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76085-6DAB-4206-9A4C-A1A508E3DD63}"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07654-CC98-4310-9423-4B5C1DCF2164}"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3633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776085-6DAB-4206-9A4C-A1A508E3DD63}"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07654-CC98-4310-9423-4B5C1DCF2164}"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8851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776085-6DAB-4206-9A4C-A1A508E3DD63}" type="datetimeFigureOut">
              <a:rPr lang="en-US" smtClean="0"/>
              <a:t>5/3/2024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707654-CC98-4310-9423-4B5C1DCF2164}"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7792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776085-6DAB-4206-9A4C-A1A508E3DD63}" type="datetimeFigureOut">
              <a:rPr lang="en-US" smtClean="0"/>
              <a:t>5/3/2024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707654-CC98-4310-9423-4B5C1DCF2164}"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4914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776085-6DAB-4206-9A4C-A1A508E3DD63}" type="datetimeFigureOut">
              <a:rPr lang="en-US" smtClean="0"/>
              <a:t>5/3/2024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707654-CC98-4310-9423-4B5C1DCF2164}" type="slidenum">
              <a:rPr lang="en-US" smtClean="0"/>
              <a:t>‹#›</a:t>
            </a:fld>
            <a:endParaRPr lang="en-US"/>
          </a:p>
        </p:txBody>
      </p:sp>
    </p:spTree>
    <p:extLst>
      <p:ext uri="{BB962C8B-B14F-4D97-AF65-F5344CB8AC3E}">
        <p14:creationId xmlns:p14="http://schemas.microsoft.com/office/powerpoint/2010/main" val="929227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776085-6DAB-4206-9A4C-A1A508E3DD63}"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07654-CC98-4310-9423-4B5C1DCF2164}"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4702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5776085-6DAB-4206-9A4C-A1A508E3DD63}" type="datetimeFigureOut">
              <a:rPr lang="en-US" smtClean="0"/>
              <a:t>5/3/2024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E3707654-CC98-4310-9423-4B5C1DCF2164}"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8744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5776085-6DAB-4206-9A4C-A1A508E3DD63}" type="datetimeFigureOut">
              <a:rPr lang="en-US" smtClean="0"/>
              <a:t>5/3/2024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3707654-CC98-4310-9423-4B5C1DCF2164}"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69616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F2FDE-A93A-4E41-8B93-074104C8A632}"/>
              </a:ext>
            </a:extLst>
          </p:cNvPr>
          <p:cNvSpPr>
            <a:spLocks noGrp="1"/>
          </p:cNvSpPr>
          <p:nvPr>
            <p:ph type="ctrTitle"/>
          </p:nvPr>
        </p:nvSpPr>
        <p:spPr>
          <a:xfrm>
            <a:off x="2635624" y="1122363"/>
            <a:ext cx="8032376" cy="746778"/>
          </a:xfrm>
        </p:spPr>
        <p:txBody>
          <a:bodyPr>
            <a:normAutofit fontScale="90000"/>
          </a:bodyPr>
          <a:lstStyle/>
          <a:p>
            <a:r>
              <a:rPr lang="en-US" sz="4400" dirty="0"/>
              <a:t>Computer repair and maintenance</a:t>
            </a:r>
          </a:p>
        </p:txBody>
      </p:sp>
      <p:sp>
        <p:nvSpPr>
          <p:cNvPr id="3" name="Subtitle 2">
            <a:extLst>
              <a:ext uri="{FF2B5EF4-FFF2-40B4-BE49-F238E27FC236}">
                <a16:creationId xmlns:a16="http://schemas.microsoft.com/office/drawing/2014/main" id="{C724141D-67C9-4D8B-81C5-50D970372E72}"/>
              </a:ext>
            </a:extLst>
          </p:cNvPr>
          <p:cNvSpPr>
            <a:spLocks noGrp="1"/>
          </p:cNvSpPr>
          <p:nvPr>
            <p:ph type="subTitle" idx="1"/>
          </p:nvPr>
        </p:nvSpPr>
        <p:spPr>
          <a:xfrm>
            <a:off x="2528046" y="3913094"/>
            <a:ext cx="8543365" cy="2408797"/>
          </a:xfrm>
        </p:spPr>
        <p:txBody>
          <a:bodyPr>
            <a:normAutofit/>
          </a:bodyPr>
          <a:lstStyle/>
          <a:p>
            <a:r>
              <a:rPr lang="en-US" sz="2400" dirty="0"/>
              <a:t>Disk cloning using mini tool wizard partition</a:t>
            </a:r>
          </a:p>
        </p:txBody>
      </p:sp>
    </p:spTree>
    <p:extLst>
      <p:ext uri="{BB962C8B-B14F-4D97-AF65-F5344CB8AC3E}">
        <p14:creationId xmlns:p14="http://schemas.microsoft.com/office/powerpoint/2010/main" val="3145812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F2DC4-396C-42BB-A39E-FC223E93C789}"/>
              </a:ext>
            </a:extLst>
          </p:cNvPr>
          <p:cNvSpPr>
            <a:spLocks noGrp="1"/>
          </p:cNvSpPr>
          <p:nvPr>
            <p:ph type="title"/>
          </p:nvPr>
        </p:nvSpPr>
        <p:spPr>
          <a:xfrm>
            <a:off x="1451579" y="804520"/>
            <a:ext cx="9603275" cy="587136"/>
          </a:xfrm>
        </p:spPr>
        <p:txBody>
          <a:bodyPr>
            <a:normAutofit/>
          </a:bodyPr>
          <a:lstStyle/>
          <a:p>
            <a:r>
              <a:rPr lang="en-US" sz="2800" dirty="0"/>
              <a:t>Introduction</a:t>
            </a:r>
          </a:p>
        </p:txBody>
      </p:sp>
      <p:sp>
        <p:nvSpPr>
          <p:cNvPr id="3" name="Content Placeholder 2">
            <a:extLst>
              <a:ext uri="{FF2B5EF4-FFF2-40B4-BE49-F238E27FC236}">
                <a16:creationId xmlns:a16="http://schemas.microsoft.com/office/drawing/2014/main" id="{4748A961-27F0-45AA-A117-6352C49D2715}"/>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Disk cloning is a crucial process in duplicating all data on a digital storage drive, such as a hard disk or solid-state drive, using hardware or software techniques. Unlike simple file copying, disk cloning duplicates not only the data but also the filesystems, partitions, drive metadata, and slack space on the drive. Then for my side I used mini tool  wizard partition as software to do the disk cloning.</a:t>
            </a:r>
            <a:endParaRPr lang="en-US" dirty="0"/>
          </a:p>
        </p:txBody>
      </p:sp>
    </p:spTree>
    <p:extLst>
      <p:ext uri="{BB962C8B-B14F-4D97-AF65-F5344CB8AC3E}">
        <p14:creationId xmlns:p14="http://schemas.microsoft.com/office/powerpoint/2010/main" val="347570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C5808-3B58-4F9A-8FD9-286B89B0CCD4}"/>
              </a:ext>
            </a:extLst>
          </p:cNvPr>
          <p:cNvSpPr>
            <a:spLocks noGrp="1"/>
          </p:cNvSpPr>
          <p:nvPr>
            <p:ph type="title"/>
          </p:nvPr>
        </p:nvSpPr>
        <p:spPr/>
        <p:txBody>
          <a:bodyPr>
            <a:normAutofit/>
          </a:bodyPr>
          <a:lstStyle/>
          <a:p>
            <a:r>
              <a:rPr lang="en-US" sz="2400" b="1" dirty="0"/>
              <a:t> process</a:t>
            </a:r>
          </a:p>
        </p:txBody>
      </p:sp>
      <p:sp>
        <p:nvSpPr>
          <p:cNvPr id="3" name="Content Placeholder 2">
            <a:extLst>
              <a:ext uri="{FF2B5EF4-FFF2-40B4-BE49-F238E27FC236}">
                <a16:creationId xmlns:a16="http://schemas.microsoft.com/office/drawing/2014/main" id="{03A55BD1-7DE2-4E69-8DE0-FE69FB906336}"/>
              </a:ext>
            </a:extLst>
          </p:cNvPr>
          <p:cNvSpPr>
            <a:spLocks noGrp="1"/>
          </p:cNvSpPr>
          <p:nvPr>
            <p:ph idx="1"/>
          </p:nvPr>
        </p:nvSpPr>
        <p:spPr>
          <a:xfrm>
            <a:off x="1451578" y="1948497"/>
            <a:ext cx="9603275" cy="3450613"/>
          </a:xfrm>
        </p:spPr>
        <p:txBody>
          <a:bodyPr/>
          <a:lstStyle/>
          <a:p>
            <a:r>
              <a:rPr lang="en-US" dirty="0"/>
              <a:t>First of all I went to the browser then to google and I look for the mini tool wizard partition, then I went to downloaded.</a:t>
            </a:r>
          </a:p>
        </p:txBody>
      </p:sp>
      <p:pic>
        <p:nvPicPr>
          <p:cNvPr id="5" name="Picture 4">
            <a:extLst>
              <a:ext uri="{FF2B5EF4-FFF2-40B4-BE49-F238E27FC236}">
                <a16:creationId xmlns:a16="http://schemas.microsoft.com/office/drawing/2014/main" id="{E84CB3D4-2BDA-4472-8A46-5A3DA6456F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7436" y="3078763"/>
            <a:ext cx="4921623" cy="2320347"/>
          </a:xfrm>
          <a:prstGeom prst="rect">
            <a:avLst/>
          </a:prstGeom>
        </p:spPr>
      </p:pic>
      <p:sp>
        <p:nvSpPr>
          <p:cNvPr id="7" name="TextBox 6">
            <a:extLst>
              <a:ext uri="{FF2B5EF4-FFF2-40B4-BE49-F238E27FC236}">
                <a16:creationId xmlns:a16="http://schemas.microsoft.com/office/drawing/2014/main" id="{FE646F29-400B-4BBC-BB5F-191CE043CD66}"/>
              </a:ext>
            </a:extLst>
          </p:cNvPr>
          <p:cNvSpPr txBox="1"/>
          <p:nvPr/>
        </p:nvSpPr>
        <p:spPr>
          <a:xfrm>
            <a:off x="7253153" y="3052330"/>
            <a:ext cx="3532092" cy="1200329"/>
          </a:xfrm>
          <a:prstGeom prst="rect">
            <a:avLst/>
          </a:prstGeom>
          <a:noFill/>
        </p:spPr>
        <p:txBody>
          <a:bodyPr wrap="square" rtlCol="0">
            <a:spAutoFit/>
          </a:bodyPr>
          <a:lstStyle/>
          <a:p>
            <a:r>
              <a:rPr lang="en-US" dirty="0"/>
              <a:t>As you are seeing here is the website where I went to then I downloaded the Mini tool wizard partition.</a:t>
            </a:r>
          </a:p>
        </p:txBody>
      </p:sp>
    </p:spTree>
    <p:extLst>
      <p:ext uri="{BB962C8B-B14F-4D97-AF65-F5344CB8AC3E}">
        <p14:creationId xmlns:p14="http://schemas.microsoft.com/office/powerpoint/2010/main" val="904843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C98A1-A090-4983-861D-F2140CC4846F}"/>
              </a:ext>
            </a:extLst>
          </p:cNvPr>
          <p:cNvSpPr>
            <a:spLocks noGrp="1"/>
          </p:cNvSpPr>
          <p:nvPr>
            <p:ph type="title"/>
          </p:nvPr>
        </p:nvSpPr>
        <p:spPr/>
        <p:txBody>
          <a:bodyPr>
            <a:normAutofit/>
          </a:bodyPr>
          <a:lstStyle/>
          <a:p>
            <a:r>
              <a:rPr lang="en-US" sz="1600" cap="none" dirty="0"/>
              <a:t>After downloaded Mini Tool wizard partition, I installed it on my computer I was following the instructions on the screen to install the software of Mini Tool  Wizard partition as the pictures shows bellow :</a:t>
            </a:r>
            <a:br>
              <a:rPr lang="en-US" sz="1600" cap="none" dirty="0"/>
            </a:br>
            <a:endParaRPr lang="en-US" sz="1600" cap="none" dirty="0"/>
          </a:p>
        </p:txBody>
      </p:sp>
      <p:pic>
        <p:nvPicPr>
          <p:cNvPr id="5" name="Content Placeholder 4">
            <a:extLst>
              <a:ext uri="{FF2B5EF4-FFF2-40B4-BE49-F238E27FC236}">
                <a16:creationId xmlns:a16="http://schemas.microsoft.com/office/drawing/2014/main" id="{9F3D64E3-EDC8-478D-B8FE-8B927FBB59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4025" y="1853754"/>
            <a:ext cx="3711388" cy="1897975"/>
          </a:xfrm>
        </p:spPr>
      </p:pic>
      <p:pic>
        <p:nvPicPr>
          <p:cNvPr id="7" name="Picture 6">
            <a:extLst>
              <a:ext uri="{FF2B5EF4-FFF2-40B4-BE49-F238E27FC236}">
                <a16:creationId xmlns:a16="http://schemas.microsoft.com/office/drawing/2014/main" id="{7B5A1DBE-A3E3-49B1-A213-FAF88AA281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4694" y="1947883"/>
            <a:ext cx="3012052" cy="2180364"/>
          </a:xfrm>
          <a:prstGeom prst="rect">
            <a:avLst/>
          </a:prstGeom>
        </p:spPr>
      </p:pic>
      <p:pic>
        <p:nvPicPr>
          <p:cNvPr id="9" name="Picture 8">
            <a:extLst>
              <a:ext uri="{FF2B5EF4-FFF2-40B4-BE49-F238E27FC236}">
                <a16:creationId xmlns:a16="http://schemas.microsoft.com/office/drawing/2014/main" id="{8F5BAAAC-47EC-4CBB-8DF8-BAA0E44B37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4753" y="1853754"/>
            <a:ext cx="2797655" cy="2274493"/>
          </a:xfrm>
          <a:prstGeom prst="rect">
            <a:avLst/>
          </a:prstGeom>
        </p:spPr>
      </p:pic>
      <p:pic>
        <p:nvPicPr>
          <p:cNvPr id="11" name="Picture 10">
            <a:extLst>
              <a:ext uri="{FF2B5EF4-FFF2-40B4-BE49-F238E27FC236}">
                <a16:creationId xmlns:a16="http://schemas.microsoft.com/office/drawing/2014/main" id="{51796F17-0A21-4A3B-B936-63BDB72E5D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2751" y="4128247"/>
            <a:ext cx="3872662" cy="1897975"/>
          </a:xfrm>
          <a:prstGeom prst="rect">
            <a:avLst/>
          </a:prstGeom>
        </p:spPr>
      </p:pic>
      <p:sp>
        <p:nvSpPr>
          <p:cNvPr id="13" name="TextBox 12">
            <a:extLst>
              <a:ext uri="{FF2B5EF4-FFF2-40B4-BE49-F238E27FC236}">
                <a16:creationId xmlns:a16="http://schemas.microsoft.com/office/drawing/2014/main" id="{5CD88FC1-C1E5-4D25-9854-29238E9AC562}"/>
              </a:ext>
            </a:extLst>
          </p:cNvPr>
          <p:cNvSpPr txBox="1"/>
          <p:nvPr/>
        </p:nvSpPr>
        <p:spPr>
          <a:xfrm flipH="1">
            <a:off x="5504328" y="4437530"/>
            <a:ext cx="5065060" cy="1323439"/>
          </a:xfrm>
          <a:prstGeom prst="rect">
            <a:avLst/>
          </a:prstGeom>
          <a:noFill/>
        </p:spPr>
        <p:txBody>
          <a:bodyPr wrap="square" rtlCol="0">
            <a:spAutoFit/>
          </a:bodyPr>
          <a:lstStyle/>
          <a:p>
            <a:r>
              <a:rPr lang="en-US" sz="1600" dirty="0"/>
              <a:t>This pictures show  how I proceed through the installation and that was finished completely. Then I runed Mini Tool Wizard Partition on my pc to start the process of cloning. Here I used the external hard disk I plugged it on my pc then I started cloning.</a:t>
            </a:r>
          </a:p>
        </p:txBody>
      </p:sp>
    </p:spTree>
    <p:extLst>
      <p:ext uri="{BB962C8B-B14F-4D97-AF65-F5344CB8AC3E}">
        <p14:creationId xmlns:p14="http://schemas.microsoft.com/office/powerpoint/2010/main" val="1370358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B04FA-17FF-483D-A3A6-DD7D03F321A8}"/>
              </a:ext>
            </a:extLst>
          </p:cNvPr>
          <p:cNvSpPr>
            <a:spLocks noGrp="1"/>
          </p:cNvSpPr>
          <p:nvPr>
            <p:ph type="title"/>
          </p:nvPr>
        </p:nvSpPr>
        <p:spPr/>
        <p:txBody>
          <a:bodyPr>
            <a:normAutofit fontScale="90000"/>
          </a:bodyPr>
          <a:lstStyle/>
          <a:p>
            <a:r>
              <a:rPr lang="en-US" sz="1600" cap="none" dirty="0"/>
              <a:t>Then I opened it all the drives of my Pc was  displaying there, then the boot drive system was disk 1, the target drive and is on disk 2, now I wanted to clone disk 1 to disk 5. then I position the curse on disk 1 then I clicked right button then I choose copy, then I went to disk 2 I selected it , then I clicked next. then I choose fit partition, then I clicked next again then finish. Then the process of migration start, it was taking a bit time to finish, then after time the process has finished. Then after that I went to boot into BIOS settings and set up the boot drive to disk 2. </a:t>
            </a:r>
          </a:p>
        </p:txBody>
      </p:sp>
      <p:pic>
        <p:nvPicPr>
          <p:cNvPr id="5" name="Content Placeholder 4">
            <a:extLst>
              <a:ext uri="{FF2B5EF4-FFF2-40B4-BE49-F238E27FC236}">
                <a16:creationId xmlns:a16="http://schemas.microsoft.com/office/drawing/2014/main" id="{822EAEA6-F6C2-49BF-8C89-3A297349D9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4859" y="1974777"/>
            <a:ext cx="3277367" cy="2749623"/>
          </a:xfrm>
        </p:spPr>
      </p:pic>
      <p:pic>
        <p:nvPicPr>
          <p:cNvPr id="9" name="Picture 8">
            <a:extLst>
              <a:ext uri="{FF2B5EF4-FFF2-40B4-BE49-F238E27FC236}">
                <a16:creationId xmlns:a16="http://schemas.microsoft.com/office/drawing/2014/main" id="{BB4BF4DD-FE3D-4621-A364-6D8E4B7469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165" y="1974777"/>
            <a:ext cx="3277367" cy="2749623"/>
          </a:xfrm>
          <a:prstGeom prst="rect">
            <a:avLst/>
          </a:prstGeom>
        </p:spPr>
      </p:pic>
      <p:pic>
        <p:nvPicPr>
          <p:cNvPr id="11" name="Picture 10">
            <a:extLst>
              <a:ext uri="{FF2B5EF4-FFF2-40B4-BE49-F238E27FC236}">
                <a16:creationId xmlns:a16="http://schemas.microsoft.com/office/drawing/2014/main" id="{BF687FB1-ADC6-4F2E-B527-631CF93AC0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7819" y="2020051"/>
            <a:ext cx="4009629" cy="2607367"/>
          </a:xfrm>
          <a:prstGeom prst="rect">
            <a:avLst/>
          </a:prstGeom>
        </p:spPr>
      </p:pic>
    </p:spTree>
    <p:extLst>
      <p:ext uri="{BB962C8B-B14F-4D97-AF65-F5344CB8AC3E}">
        <p14:creationId xmlns:p14="http://schemas.microsoft.com/office/powerpoint/2010/main" val="1953560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F8960-DBF8-4360-A4A8-30BB206A1E57}"/>
              </a:ext>
            </a:extLst>
          </p:cNvPr>
          <p:cNvSpPr>
            <a:spLocks noGrp="1"/>
          </p:cNvSpPr>
          <p:nvPr>
            <p:ph type="title"/>
          </p:nvPr>
        </p:nvSpPr>
        <p:spPr>
          <a:xfrm>
            <a:off x="1411941" y="2796988"/>
            <a:ext cx="9616019" cy="1008529"/>
          </a:xfrm>
        </p:spPr>
        <p:txBody>
          <a:bodyPr>
            <a:normAutofit/>
          </a:bodyPr>
          <a:lstStyle/>
          <a:p>
            <a:r>
              <a:rPr lang="en-US" dirty="0"/>
              <a:t>Thank you</a:t>
            </a:r>
          </a:p>
        </p:txBody>
      </p:sp>
    </p:spTree>
    <p:extLst>
      <p:ext uri="{BB962C8B-B14F-4D97-AF65-F5344CB8AC3E}">
        <p14:creationId xmlns:p14="http://schemas.microsoft.com/office/powerpoint/2010/main" val="146915358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87</TotalTime>
  <Words>363</Words>
  <Application>Microsoft Office PowerPoint</Application>
  <PresentationFormat>Widescreen</PresentationFormat>
  <Paragraphs>11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Gill Sans MT</vt:lpstr>
      <vt:lpstr>Gallery</vt:lpstr>
      <vt:lpstr>Computer repair and maintenance</vt:lpstr>
      <vt:lpstr>Introduction</vt:lpstr>
      <vt:lpstr> process</vt:lpstr>
      <vt:lpstr>After downloaded Mini Tool wizard partition, I installed it on my computer I was following the instructions on the screen to install the software of Mini Tool  Wizard partition as the pictures shows bellow : </vt:lpstr>
      <vt:lpstr>Then I opened it all the drives of my Pc was  displaying there, then the boot drive system was disk 1, the target drive and is on disk 2, now I wanted to clone disk 1 to disk 5. then I position the curse on disk 1 then I clicked right button then I choose copy, then I went to disk 2 I selected it , then I clicked next. then I choose fit partition, then I clicked next again then finish. Then the process of migration start, it was taking a bit time to finish, then after time the process has finished. Then after that I went to boot into BIOS settings and set up the boot drive to disk 2.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repairer and maintenance</dc:title>
  <dc:creator>samuel irenge</dc:creator>
  <cp:lastModifiedBy>samuel irenge</cp:lastModifiedBy>
  <cp:revision>11</cp:revision>
  <dcterms:created xsi:type="dcterms:W3CDTF">2024-05-02T18:10:20Z</dcterms:created>
  <dcterms:modified xsi:type="dcterms:W3CDTF">2024-05-03T05:42:17Z</dcterms:modified>
</cp:coreProperties>
</file>