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423"/>
    <a:srgbClr val="F59988"/>
    <a:srgbClr val="008FD5"/>
    <a:srgbClr val="008ED5"/>
    <a:srgbClr val="E5AE38"/>
    <a:srgbClr val="6D904F"/>
    <a:srgbClr val="A5CDBE"/>
    <a:srgbClr val="899B09"/>
    <a:srgbClr val="B78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B71A-E549-6D09-9FE9-1973D4137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E9448-A2EE-332F-025F-417E9919E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A095-8ECD-93A4-3A86-20C083F9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2387-A402-4F51-9E90-5DC7E639870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19BD-B487-09C3-101E-67C2D70B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71DD2-B0C2-4144-F496-09590DB1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EAE4-33AE-423E-BF1B-0BD454396F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7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2B5C-519C-3317-A311-9D0DD4EA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31C99-0321-8ACA-DB1B-89040F852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A6127-7E56-93DF-B6A0-15DB6E81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2387-A402-4F51-9E90-5DC7E639870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2002-8E93-98A0-E6CA-687CEBAF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5326-8A5B-264D-DC29-34719C2A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EAE4-33AE-423E-BF1B-0BD454396F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46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A3A7F-9A4D-4396-D129-F442FB897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00CFD-7C8A-8F51-A9E5-CDD04D30B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4BA5-1E57-8A0A-0DFD-7E8C2EFD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2387-A402-4F51-9E90-5DC7E639870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F0AE3-F577-C9EF-63A0-64344DA3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7143-E1AB-8628-2130-B827E6EF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EAE4-33AE-423E-BF1B-0BD454396F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60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8449-958E-3004-0E3E-56057015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9C99-9969-B39D-4E8D-A884CF4E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207F-7527-60E1-F5FD-FDEA6DB1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2387-A402-4F51-9E90-5DC7E639870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34DB-C39C-A8A1-1CC9-6F9A8677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9177-571C-A9FA-E355-EA88FF6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EAE4-33AE-423E-BF1B-0BD454396F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47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4E32-6DD8-E264-3DC8-95B30255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20DF2-2A5C-C479-8FDC-FA493DE4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DB7A-BC6E-28A3-56ED-C8B063C3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2387-A402-4F51-9E90-5DC7E639870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D964-338B-6786-00A4-EE17CD4D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4357-43E4-0EBC-BC63-1625F83C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EAE4-33AE-423E-BF1B-0BD454396F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41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A076-06C5-3EBE-4F8B-AD00034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CCCB-2F4B-6C50-6A2A-1E7E29087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F5A46-76A8-6EE4-5B5E-A31C2C503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55250-09F7-4F21-5BF2-BEBCE725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2387-A402-4F51-9E90-5DC7E639870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893A-CFF8-2571-A7DB-91A580A5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38C7-EED6-51F5-42DA-FBCB94EF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EAE4-33AE-423E-BF1B-0BD454396F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24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F17B-F9AD-4BE2-ED39-98D3E2FE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F454-45E2-6C11-AEA1-5E1849CE4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27BF8-90E0-B825-CC48-5DD656571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B92C4-D790-2927-9CB5-D9CF2ED6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D6DF2-90F0-5276-F218-15521F729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907BB-BF0B-927A-6B9B-1421CC11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2387-A402-4F51-9E90-5DC7E639870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F5727-E736-986E-3E01-FAB8EAEB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EECFA-BBB5-85CC-4153-F390451F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EAE4-33AE-423E-BF1B-0BD454396F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73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79EB-D3F6-5FD1-EDA7-069C18DE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C5EB6-0FA7-8E2F-F627-AF6F4590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2387-A402-4F51-9E90-5DC7E639870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E59C-A8E8-D326-76B7-B601FC5E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CF154-E2BD-A0F2-C79E-0734C607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EAE4-33AE-423E-BF1B-0BD454396F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240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01035-1077-5A5D-40C5-BB9365F5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2387-A402-4F51-9E90-5DC7E639870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7570E-3F7F-3B19-F8E2-5DD931D0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BC18D-DC18-4EE7-4278-F1EBD96A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EAE4-33AE-423E-BF1B-0BD454396F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28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D779-1EC4-34EB-8905-BB6DF562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8D2F-09BE-D541-91A6-A450EC1DE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11091-7666-12E1-707B-E72349FF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F000D-4983-DA57-D90F-CCAA7047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2387-A402-4F51-9E90-5DC7E639870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860D-7D0C-AF73-018E-1BEC9CE9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532F-7E76-BDF4-2B5E-9029A4A5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EAE4-33AE-423E-BF1B-0BD454396F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1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C8AE-44B7-6EE1-F60F-04C965BC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876BE-5F65-2916-AE9E-22E41D13B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B214F-EB1F-2266-5BA0-EDF302A19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E1A36-418C-0CC5-8F7D-B1039A7E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2387-A402-4F51-9E90-5DC7E639870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D22A8-E0EC-2669-08DD-51431B03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5ABE-4E7D-2A54-A431-AB3E8609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EAE4-33AE-423E-BF1B-0BD454396F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75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2CE9-F4B5-66CF-3FAA-2847EF5A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D8850-A51C-D8EA-0367-80639CFA2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9982F-DD7D-5601-9759-58BEAE544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E2387-A402-4F51-9E90-5DC7E6398701}" type="datetimeFigureOut">
              <a:rPr lang="en-SG" smtClean="0"/>
              <a:t>11/5/2022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9F714-D8BA-2964-3D3A-C85A47D05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3B11C-7DF8-9798-B101-A5783827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6EAE4-33AE-423E-BF1B-0BD454396F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30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E481-AB26-7758-11A6-477D307AF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1D47B-42AE-A1E8-0B3F-FB8FA9509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17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F7F051-836E-EDF4-B8AC-99D85DB2F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98407"/>
              </p:ext>
            </p:extLst>
          </p:nvPr>
        </p:nvGraphicFramePr>
        <p:xfrm>
          <a:off x="3414317" y="1075887"/>
          <a:ext cx="4860000" cy="48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95957322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00394955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904526932"/>
                    </a:ext>
                  </a:extLst>
                </a:gridCol>
              </a:tblGrid>
              <a:tr h="1620000">
                <a:tc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tx1"/>
                          </a:solidFill>
                        </a:rPr>
                        <a:t>New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442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tx1"/>
                          </a:solidFill>
                        </a:rPr>
                        <a:t>Star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90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750885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r"/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400" b="1" dirty="0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AE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892243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r"/>
                      <a:r>
                        <a:rPr lang="en-SG" sz="2400" b="1" dirty="0">
                          <a:solidFill>
                            <a:schemeClr val="tx1"/>
                          </a:solidFill>
                        </a:rPr>
                        <a:t>Lost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16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E4CAFA-8962-24F5-98E7-64AE60665643}"/>
              </a:ext>
            </a:extLst>
          </p:cNvPr>
          <p:cNvSpPr txBox="1"/>
          <p:nvPr/>
        </p:nvSpPr>
        <p:spPr>
          <a:xfrm rot="16200000">
            <a:off x="2191905" y="4908218"/>
            <a:ext cx="1385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Recency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40124-AF83-18BF-2378-4781FF55A9B7}"/>
              </a:ext>
            </a:extLst>
          </p:cNvPr>
          <p:cNvSpPr txBox="1"/>
          <p:nvPr/>
        </p:nvSpPr>
        <p:spPr>
          <a:xfrm>
            <a:off x="3376995" y="6099366"/>
            <a:ext cx="170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Frequency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7908CE-EB23-1A30-D365-E03EB3AC01CF}"/>
              </a:ext>
            </a:extLst>
          </p:cNvPr>
          <p:cNvCxnSpPr>
            <a:cxnSpLocks/>
          </p:cNvCxnSpPr>
          <p:nvPr/>
        </p:nvCxnSpPr>
        <p:spPr>
          <a:xfrm flipV="1">
            <a:off x="2949944" y="1300294"/>
            <a:ext cx="0" cy="317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F6DD59-9292-B814-B53C-51ED8CADDCED}"/>
              </a:ext>
            </a:extLst>
          </p:cNvPr>
          <p:cNvCxnSpPr>
            <a:cxnSpLocks/>
          </p:cNvCxnSpPr>
          <p:nvPr/>
        </p:nvCxnSpPr>
        <p:spPr>
          <a:xfrm>
            <a:off x="5070070" y="6429514"/>
            <a:ext cx="312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92D32D-0FCF-9473-AE9A-31184613D129}"/>
              </a:ext>
            </a:extLst>
          </p:cNvPr>
          <p:cNvSpPr txBox="1"/>
          <p:nvPr/>
        </p:nvSpPr>
        <p:spPr>
          <a:xfrm rot="16200000">
            <a:off x="2698105" y="247261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22 Days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184A82-D428-0506-8A3C-CEF6D2A5D767}"/>
              </a:ext>
            </a:extLst>
          </p:cNvPr>
          <p:cNvSpPr txBox="1"/>
          <p:nvPr/>
        </p:nvSpPr>
        <p:spPr>
          <a:xfrm rot="16200000">
            <a:off x="2725917" y="407273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52 Days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AFB5B-9AEA-DA69-85FB-C1BE91AC315C}"/>
              </a:ext>
            </a:extLst>
          </p:cNvPr>
          <p:cNvSpPr txBox="1"/>
          <p:nvPr/>
        </p:nvSpPr>
        <p:spPr>
          <a:xfrm>
            <a:off x="5851449" y="5944060"/>
            <a:ext cx="15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33% Percentile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B9B93-AD31-2D88-2F26-AD074CD88F0D}"/>
              </a:ext>
            </a:extLst>
          </p:cNvPr>
          <p:cNvSpPr txBox="1"/>
          <p:nvPr/>
        </p:nvSpPr>
        <p:spPr>
          <a:xfrm>
            <a:off x="4283091" y="5953851"/>
            <a:ext cx="15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66% Percentile</a:t>
            </a:r>
          </a:p>
        </p:txBody>
      </p:sp>
    </p:spTree>
    <p:extLst>
      <p:ext uri="{BB962C8B-B14F-4D97-AF65-F5344CB8AC3E}">
        <p14:creationId xmlns:p14="http://schemas.microsoft.com/office/powerpoint/2010/main" val="71881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Ang</dc:creator>
  <cp:lastModifiedBy>Samuel Ang</cp:lastModifiedBy>
  <cp:revision>1</cp:revision>
  <dcterms:created xsi:type="dcterms:W3CDTF">2022-05-11T07:20:43Z</dcterms:created>
  <dcterms:modified xsi:type="dcterms:W3CDTF">2022-05-11T17:29:53Z</dcterms:modified>
</cp:coreProperties>
</file>