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44F0E-7D62-78FC-88A4-55F4C1380184}" v="24" dt="2024-04-03T12:21:03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PITCH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Criacao</a:t>
            </a:r>
            <a:r>
              <a:rPr lang="de-DE" dirty="0"/>
              <a:t> de </a:t>
            </a:r>
            <a:r>
              <a:rPr lang="de-DE" dirty="0" err="1"/>
              <a:t>projetos</a:t>
            </a:r>
            <a:r>
              <a:rPr lang="de-DE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</cp:revision>
  <dcterms:created xsi:type="dcterms:W3CDTF">2024-04-03T12:20:47Z</dcterms:created>
  <dcterms:modified xsi:type="dcterms:W3CDTF">2024-04-03T12:21:08Z</dcterms:modified>
</cp:coreProperties>
</file>