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6"/>
  </p:sldMasterIdLst>
  <p:notesMasterIdLst>
    <p:notesMasterId r:id="rId10"/>
  </p:notesMasterIdLst>
  <p:sldIdLst>
    <p:sldId id="256" r:id="rId7"/>
    <p:sldId id="392" r:id="rId8"/>
    <p:sldId id="391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pos="2835">
          <p15:clr>
            <a:srgbClr val="A4A3A4"/>
          </p15:clr>
        </p15:guide>
        <p15:guide id="3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C3C3C"/>
    <a:srgbClr val="ACA39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88876" autoAdjust="0"/>
  </p:normalViewPr>
  <p:slideViewPr>
    <p:cSldViewPr>
      <p:cViewPr varScale="1">
        <p:scale>
          <a:sx n="100" d="100"/>
          <a:sy n="100" d="100"/>
        </p:scale>
        <p:origin x="1470" y="78"/>
      </p:cViewPr>
      <p:guideLst>
        <p:guide orient="horz" pos="3974"/>
        <p:guide pos="2835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2B6BC-DEAA-479E-98BC-4E921B6BFA47}" type="datetimeFigureOut">
              <a:rPr lang="fr-CH" smtClean="0"/>
              <a:t>02.07.2014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7F64-8800-4636-9938-9BBD3B4FC4FA}" type="slidenum">
              <a:rPr lang="fr-CH" smtClean="0"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5003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7F64-8800-4636-9938-9BBD3B4FC4FA}" type="slidenum">
              <a:rPr lang="fr-CH" smtClean="0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116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645024"/>
            <a:ext cx="1365504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6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53384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H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1390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00213"/>
            <a:ext cx="4038600" cy="442595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38600" cy="442595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32993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514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96144" y="4800600"/>
            <a:ext cx="5516016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CH" dirty="0"/>
          </a:p>
        </p:txBody>
      </p:sp>
      <p:sp>
        <p:nvSpPr>
          <p:cNvPr id="6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612775"/>
            <a:ext cx="91440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fr-CH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6144" y="5367338"/>
            <a:ext cx="5516016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1962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612774"/>
            <a:ext cx="9144000" cy="56965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fr-CH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96144" y="4800600"/>
            <a:ext cx="4075856" cy="566738"/>
          </a:xfrm>
          <a:prstGeom prst="rect">
            <a:avLst/>
          </a:prstGeom>
          <a:solidFill>
            <a:srgbClr val="3C3C3C">
              <a:alpha val="80000"/>
            </a:srgbClr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CH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6144" y="5367338"/>
            <a:ext cx="4075856" cy="804862"/>
          </a:xfrm>
          <a:prstGeom prst="rect">
            <a:avLst/>
          </a:prstGeom>
          <a:solidFill>
            <a:srgbClr val="3C3C3C">
              <a:alpha val="80000"/>
            </a:srgb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9176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612774"/>
            <a:ext cx="9144000" cy="56965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fr-CH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96144" y="4800600"/>
            <a:ext cx="4075856" cy="56673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CH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6144" y="5367338"/>
            <a:ext cx="4075856" cy="80486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2600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3093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fr-CH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237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87833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00213"/>
            <a:ext cx="4038600" cy="442595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38600" cy="442595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54134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4353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62587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96144" y="4800600"/>
            <a:ext cx="5516016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CH" dirty="0"/>
          </a:p>
        </p:txBody>
      </p:sp>
      <p:sp>
        <p:nvSpPr>
          <p:cNvPr id="6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612775"/>
            <a:ext cx="91440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CH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6144" y="5367338"/>
            <a:ext cx="5516016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4012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612774"/>
            <a:ext cx="9144000" cy="56965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CH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96144" y="4800600"/>
            <a:ext cx="4075856" cy="566738"/>
          </a:xfrm>
          <a:prstGeom prst="rect">
            <a:avLst/>
          </a:prstGeom>
          <a:solidFill>
            <a:srgbClr val="3C3C3C">
              <a:alpha val="80000"/>
            </a:srgbClr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CH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6144" y="5367338"/>
            <a:ext cx="4075856" cy="804862"/>
          </a:xfrm>
          <a:prstGeom prst="rect">
            <a:avLst/>
          </a:prstGeom>
          <a:solidFill>
            <a:srgbClr val="3C3C3C">
              <a:alpha val="80000"/>
            </a:srgb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009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612774"/>
            <a:ext cx="9144000" cy="56965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CH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96144" y="4800600"/>
            <a:ext cx="4075856" cy="56673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CH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6144" y="5367338"/>
            <a:ext cx="4075856" cy="80486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08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3093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CH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98427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32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49" r:id="rId10"/>
    <p:sldLayoutId id="2147483650" r:id="rId11"/>
    <p:sldLayoutId id="2147483652" r:id="rId12"/>
    <p:sldLayoutId id="2147483654" r:id="rId13"/>
    <p:sldLayoutId id="2147483657" r:id="rId14"/>
    <p:sldLayoutId id="2147483658" r:id="rId15"/>
    <p:sldLayoutId id="2147483660" r:id="rId16"/>
    <p:sldLayoutId id="2147483659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316416" y="6506294"/>
            <a:ext cx="586408" cy="288032"/>
          </a:xfrm>
          <a:prstGeom prst="rect">
            <a:avLst/>
          </a:prstGeom>
        </p:spPr>
        <p:txBody>
          <a:bodyPr/>
          <a:lstStyle/>
          <a:p>
            <a:fld id="{43EEC6B3-74A9-44EB-9690-B604ED3EF10A}" type="slidenum">
              <a:rPr lang="fr-CH" smtClean="0"/>
              <a:t>1</a:t>
            </a:fld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2483768" y="4737206"/>
            <a:ext cx="64151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b="1" dirty="0" smtClean="0">
                <a:solidFill>
                  <a:srgbClr val="3C3C3C"/>
                </a:solidFill>
                <a:latin typeface="Arial" pitchFamily="34" charset="0"/>
                <a:cs typeface="Arial" pitchFamily="34" charset="0"/>
              </a:rPr>
              <a:t>Title of the project</a:t>
            </a:r>
          </a:p>
          <a:p>
            <a:pPr algn="r"/>
            <a:endParaRPr lang="en-US" sz="26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Name of the student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4505602" y="4573177"/>
            <a:ext cx="4644008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499992" y="6309320"/>
            <a:ext cx="4644008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6510" y="908720"/>
            <a:ext cx="20522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accent1"/>
                </a:solidFill>
              </a:rPr>
              <a:t>Supervisors</a:t>
            </a:r>
            <a:r>
              <a:rPr lang="fr-CH" sz="1400" b="1" dirty="0" smtClean="0">
                <a:solidFill>
                  <a:schemeClr val="accent1"/>
                </a:solidFill>
              </a:rPr>
              <a:t>:</a:t>
            </a:r>
            <a:endParaRPr lang="en-US" sz="1400" b="1" dirty="0" smtClean="0">
              <a:solidFill>
                <a:schemeClr val="accent1"/>
              </a:solidFill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</a:rPr>
              <a:t>Prof. Elena Mugellini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</a:rPr>
              <a:t>Prof. Omar Abou Khaled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</a:rPr>
              <a:t>…</a:t>
            </a:r>
          </a:p>
          <a:p>
            <a:pPr algn="r"/>
            <a:endParaRPr lang="fr-CH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&amp; </a:t>
            </a:r>
            <a:r>
              <a:rPr lang="en-US" dirty="0" smtClean="0"/>
              <a:t>motivation</a:t>
            </a:r>
            <a:endParaRPr lang="en-US" dirty="0"/>
          </a:p>
          <a:p>
            <a:r>
              <a:rPr lang="en-US" dirty="0"/>
              <a:t>Project </a:t>
            </a:r>
            <a:r>
              <a:rPr lang="en-US" dirty="0" smtClean="0"/>
              <a:t>overview</a:t>
            </a:r>
            <a:endParaRPr lang="en-US" dirty="0"/>
          </a:p>
          <a:p>
            <a:r>
              <a:rPr lang="en-US" dirty="0"/>
              <a:t>Objectives</a:t>
            </a:r>
          </a:p>
          <a:p>
            <a:r>
              <a:rPr lang="en-US" dirty="0"/>
              <a:t>Proposed </a:t>
            </a:r>
            <a:r>
              <a:rPr lang="en-US" dirty="0" smtClean="0"/>
              <a:t>solutions</a:t>
            </a:r>
          </a:p>
          <a:p>
            <a:r>
              <a:rPr lang="en-US" dirty="0" smtClean="0"/>
              <a:t>Work done so far</a:t>
            </a:r>
            <a:endParaRPr lang="en-US" dirty="0"/>
          </a:p>
          <a:p>
            <a:r>
              <a:rPr lang="en-US" dirty="0" smtClean="0"/>
              <a:t>Future work and conclusion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EEC6B3-74A9-44EB-9690-B604ED3EF10A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5303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&amp;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EEC6B3-74A9-44EB-9690-B604ED3EF10A}" type="slidenum">
              <a:rPr lang="fr-CH" smtClean="0"/>
              <a:pPr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49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IA-FR-Humantech">
  <a:themeElements>
    <a:clrScheme name="Personnalisé 1">
      <a:dk1>
        <a:srgbClr val="797979"/>
      </a:dk1>
      <a:lt1>
        <a:sysClr val="window" lastClr="FFFFFF"/>
      </a:lt1>
      <a:dk2>
        <a:srgbClr val="007CB7"/>
      </a:dk2>
      <a:lt2>
        <a:srgbClr val="D1E7F2"/>
      </a:lt2>
      <a:accent1>
        <a:srgbClr val="4FA1CF"/>
      </a:accent1>
      <a:accent2>
        <a:srgbClr val="E01257"/>
      </a:accent2>
      <a:accent3>
        <a:srgbClr val="31939E"/>
      </a:accent3>
      <a:accent4>
        <a:srgbClr val="595959"/>
      </a:accent4>
      <a:accent5>
        <a:srgbClr val="6E95A6"/>
      </a:accent5>
      <a:accent6>
        <a:srgbClr val="FF6633"/>
      </a:accent6>
      <a:hlink>
        <a:srgbClr val="7BB9DB"/>
      </a:hlink>
      <a:folHlink>
        <a:srgbClr val="0A3B5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A-FR-Humantech" id="{80FE2124-03A3-4209-9B30-4740E23D2838}" vid="{D36903AD-813B-4444-B401-02A2810137C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EA0D702A506F4CB94C8D69232EA524" ma:contentTypeVersion="17" ma:contentTypeDescription="Crée un document." ma:contentTypeScope="" ma:versionID="c88a5876e8469d6b988020092f0ca1cf">
  <xsd:schema xmlns:xsd="http://www.w3.org/2001/XMLSchema" xmlns:xs="http://www.w3.org/2001/XMLSchema" xmlns:p="http://schemas.microsoft.com/office/2006/metadata/properties" xmlns:ns2="b0513a8f-eda8-4045-9dbf-9684c8bf07b0" targetNamespace="http://schemas.microsoft.com/office/2006/metadata/properties" ma:root="true" ma:fieldsID="94bd65272fa1fd7f926dc18215e1ec6b" ns2:_="">
    <xsd:import namespace="b0513a8f-eda8-4045-9dbf-9684c8bf07b0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Année_x0020_académiqueTaxHTField0" minOccurs="0"/>
                <xsd:element ref="ns2:ProcessusTaxHTField0" minOccurs="0"/>
                <xsd:element ref="ns2:Entités_x0020_concernéesTaxHTField0" minOccurs="0"/>
                <xsd:element ref="ns2:Référence_x0020_métier" minOccurs="0"/>
                <xsd:element ref="ns2:Début_x0020_de_x0020_validité_x0020_de_x0020_l_x0027_information" minOccurs="0"/>
                <xsd:element ref="ns2:Fin_x0020_de_x0020_validité_x0020_de_x0020_l_x0027_information" minOccurs="0"/>
                <xsd:element ref="ns2:Type_x0020_d_x0027_informationTaxHTField0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13a8f-eda8-4045-9dbf-9684c8bf07b0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a56dbd7b-4ad1-4986-9beb-04ab11716f43}" ma:internalName="TaxCatchAll" ma:showField="CatchAllData" ma:web="17d9e71b-89ef-42fd-ac4c-53bb660edb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a56dbd7b-4ad1-4986-9beb-04ab11716f43}" ma:internalName="TaxCatchAllLabel" ma:readOnly="true" ma:showField="CatchAllDataLabel" ma:web="17d9e71b-89ef-42fd-ac4c-53bb660edb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nnée_x0020_académiqueTaxHTField0" ma:index="13" nillable="true" ma:taxonomy="true" ma:internalName="Ann_x00e9_e_x0020_acad_x00e9_miqueTaxHTField0" ma:taxonomyFieldName="Ann_x00e9_e_x0020_acad_x00e9_mique" ma:displayName="Année académique" ma:default="" ma:fieldId="{9b47c92b-231a-4d7a-b0e3-8a3a8735a73f}" ma:sspId="b322d84b-9107-45f9-98b0-fcc71aaba640" ma:termSetId="7c41caeb-327a-40eb-bf51-087b2e28cf2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rocessusTaxHTField0" ma:index="14" nillable="true" ma:taxonomy="true" ma:internalName="ProcessusTaxHTField0" ma:taxonomyFieldName="Processus" ma:displayName="Processus" ma:default="" ma:fieldId="{f929ce62-c6db-4fe6-b7f3-bc52d400d846}" ma:taxonomyMulti="true" ma:sspId="b322d84b-9107-45f9-98b0-fcc71aaba640" ma:termSetId="933696de-ea79-43b6-96be-a9fb7a9675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ntités_x0020_concernéesTaxHTField0" ma:index="15" nillable="true" ma:taxonomy="true" ma:internalName="Entit_x00e9_s_x0020_concern_x00e9_esTaxHTField0" ma:taxonomyFieldName="Entit_x00e9_s_x0020_concern_x00e9_es" ma:displayName="Entités concernées" ma:default="" ma:fieldId="{5eee7275-3564-4370-b0cf-bec157453e4f}" ma:taxonomyMulti="true" ma:sspId="b322d84b-9107-45f9-98b0-fcc71aaba640" ma:termSetId="9cb2da83-3616-40d3-b0f6-9cac6bedf1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Référence_x0020_métier" ma:index="17" nillable="true" ma:displayName="Référence métier" ma:description="Pour répondre à des besoins de catégorisation propres à une entité : par exemple n°AGP, n° de commande, référence fournisseur, etc." ma:internalName="R_x00e9_f_x00e9_rence_x0020_m_x00e9_tier">
      <xsd:simpleType>
        <xsd:restriction base="dms:Text">
          <xsd:maxLength value="255"/>
        </xsd:restriction>
      </xsd:simpleType>
    </xsd:element>
    <xsd:element name="Début_x0020_de_x0020_validité_x0020_de_x0020_l_x0027_information" ma:index="18" nillable="true" ma:displayName="Début de validité de l'information" ma:description="Lorsque la date d’entrée en vigueur est importante : par exemple pour un contrat de confidentialité" ma:format="DateOnly" ma:internalName="D_x00e9_but_x0020_de_x0020_validit_x00e9__x0020_de_x0020_l_x0027_information">
      <xsd:simpleType>
        <xsd:restriction base="dms:DateTime"/>
      </xsd:simpleType>
    </xsd:element>
    <xsd:element name="Fin_x0020_de_x0020_validité_x0020_de_x0020_l_x0027_information" ma:index="19" nillable="true" ma:displayName="Fin de validité de l'information" ma:description="Lorsque cette date est importante : par exemple pour un contrat de confidentialité" ma:format="DateOnly" ma:internalName="Fin_x0020_de_x0020_validit_x00e9__x0020_de_x0020_l_x0027_information">
      <xsd:simpleType>
        <xsd:restriction base="dms:DateTime"/>
      </xsd:simpleType>
    </xsd:element>
    <xsd:element name="Type_x0020_d_x0027_informationTaxHTField0" ma:index="20" nillable="true" ma:taxonomy="true" ma:internalName="Type_x0020_d_x0027_informationTaxHTField0" ma:taxonomyFieldName="Type_x0020_d_x0027_information" ma:displayName="Type d'information" ma:default="" ma:fieldId="{b593b4c1-edb5-4b04-805d-05d349538675}" ma:taxonomyMulti="true" ma:sspId="b322d84b-9107-45f9-98b0-fcc71aaba640" ma:termSetId="23e13dc8-cd61-4354-8fa6-d49e034b2f9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21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22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0513a8f-eda8-4045-9dbf-9684c8bf07b0"/>
    <Année_x0020_académiqueTaxHTField0 xmlns="b0513a8f-eda8-4045-9dbf-9684c8bf07b0">
      <Terms xmlns="http://schemas.microsoft.com/office/infopath/2007/PartnerControls"/>
    </Année_x0020_académiqueTaxHTField0>
    <Type_x0020_d_x0027_informationTaxHTField0 xmlns="b0513a8f-eda8-4045-9dbf-9684c8bf07b0">
      <Terms xmlns="http://schemas.microsoft.com/office/infopath/2007/PartnerControls"/>
    </Type_x0020_d_x0027_informationTaxHTField0>
    <Fin_x0020_de_x0020_validité_x0020_de_x0020_l_x0027_information xmlns="b0513a8f-eda8-4045-9dbf-9684c8bf07b0" xsi:nil="true"/>
    <Début_x0020_de_x0020_validité_x0020_de_x0020_l_x0027_information xmlns="b0513a8f-eda8-4045-9dbf-9684c8bf07b0" xsi:nil="true"/>
    <Référence_x0020_métier xmlns="b0513a8f-eda8-4045-9dbf-9684c8bf07b0" xsi:nil="true"/>
    <Entités_x0020_concernéesTaxHTField0 xmlns="b0513a8f-eda8-4045-9dbf-9684c8bf07b0">
      <Terms xmlns="http://schemas.microsoft.com/office/infopath/2007/PartnerControls"/>
    </Entités_x0020_concernéesTaxHTField0>
    <ProcessusTaxHTField0 xmlns="b0513a8f-eda8-4045-9dbf-9684c8bf07b0">
      <Terms xmlns="http://schemas.microsoft.com/office/infopath/2007/PartnerControls"/>
    </ProcessusTaxHTField0>
    <_dlc_DocId xmlns="b0513a8f-eda8-4045-9dbf-9684c8bf07b0">EIFR-669-181</_dlc_DocId>
    <_dlc_DocIdUrl xmlns="b0513a8f-eda8-4045-9dbf-9684c8bf07b0">
      <Url>https://ged.hefr.ch/eifr/svc_communication/_layouts/DocIdRedir.aspx?ID=EIFR-669-181</Url>
      <Description>EIFR-669-181</Description>
    </_dlc_DocIdUrl>
  </documentManagement>
</p:properties>
</file>

<file path=customXml/item5.xml><?xml version="1.0" encoding="utf-8"?>
<?mso-contentType ?>
<SharedContentType xmlns="Microsoft.SharePoint.Taxonomy.ContentTypeSync" SourceId="b322d84b-9107-45f9-98b0-fcc71aaba640" ContentTypeId="0x0101" PreviousValue="false"/>
</file>

<file path=customXml/itemProps1.xml><?xml version="1.0" encoding="utf-8"?>
<ds:datastoreItem xmlns:ds="http://schemas.openxmlformats.org/officeDocument/2006/customXml" ds:itemID="{3F0ED578-8B75-435E-A6D5-58BB165083E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2B116CE-FE25-449E-A61F-5A1C75F70C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513a8f-eda8-4045-9dbf-9684c8bf07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73EFEC-46F8-487C-BE1D-BD5C70D8527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BF74F45-3DDF-4143-AB1C-0B22F4AB24C0}">
  <ds:schemaRefs>
    <ds:schemaRef ds:uri="http://purl.org/dc/elements/1.1/"/>
    <ds:schemaRef ds:uri="http://www.w3.org/XML/1998/namespace"/>
    <ds:schemaRef ds:uri="http://purl.org/dc/dcmitype/"/>
    <ds:schemaRef ds:uri="b0513a8f-eda8-4045-9dbf-9684c8bf07b0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5.xml><?xml version="1.0" encoding="utf-8"?>
<ds:datastoreItem xmlns:ds="http://schemas.openxmlformats.org/officeDocument/2006/customXml" ds:itemID="{94A4B917-5BC8-468F-9F4F-2CDAF2F76A3B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EIA-FR-Humantech</Template>
  <TotalTime>0</TotalTime>
  <Words>44</Words>
  <Application>Microsoft Office PowerPoint</Application>
  <PresentationFormat>On-screen Show (4:3)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EIA-FR-Humantech</vt:lpstr>
      <vt:lpstr>PowerPoint Presentation</vt:lpstr>
      <vt:lpstr>Outline</vt:lpstr>
      <vt:lpstr>Context &amp; Motivation</vt:lpstr>
    </vt:vector>
  </TitlesOfParts>
  <Company>HEFR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yves.schouwey</dc:creator>
  <cp:lastModifiedBy>Angelini Leonardo</cp:lastModifiedBy>
  <cp:revision>78</cp:revision>
  <dcterms:created xsi:type="dcterms:W3CDTF">2012-07-09T07:18:51Z</dcterms:created>
  <dcterms:modified xsi:type="dcterms:W3CDTF">2014-07-02T13:18:10Z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0x0101004CEA0D702A506F4CB94C8D69232EA524</vt:lpwstr>
  </property>
  <property fmtid="{D5CDD505-2E9C-101B-9397-08002B2CF9AE}" pid="3" name="_dlc_DocIdItemGuid">
    <vt:lpwstr>57d378f4-c057-4c4e-bfbf-3793a317154b</vt:lpwstr>
  </property>
  <property fmtid="{D5CDD505-2E9C-101B-9397-08002B2CF9AE}" pid="4" name="Processus">
    <vt:lpwstr/>
  </property>
  <property fmtid="{D5CDD505-2E9C-101B-9397-08002B2CF9AE}" pid="5" name="Type d'information">
    <vt:lpwstr/>
  </property>
  <property fmtid="{D5CDD505-2E9C-101B-9397-08002B2CF9AE}" pid="6" name="Entités concernées">
    <vt:lpwstr/>
  </property>
</Properties>
</file>