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51A7F-BDDA-4628-B7CC-6F36E310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1B2BCE-2DC5-4805-A4DF-D75A099C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6BC71-1C2A-48D1-890E-9A49674B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7B99B-E2C5-4E3A-AC93-06802FB4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057F2-895E-4DE1-A40F-4FF1D78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73563-D5D7-406D-91D2-9E50BB9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9E790-1C8D-4A31-9C06-A34179D5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52A71-C1E2-4CFD-A810-287089C2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5DD536-FD66-462E-920C-7768B5F9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F6BB5-64CA-43B8-8CDE-9127D8C5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F07439-41DD-4305-9F76-58E3B72E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E6E1F4-6D1D-4A1F-A77B-71EDFC6F6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CE941-C03E-4BEF-B56D-09892718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BB247-8E70-4F00-90D6-BAF2DB4F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0A9BE-0A89-41A7-AA51-2878E876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3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6EED8-138C-4F20-82A2-FBDE8B5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6C234-7EC1-496E-838B-26806079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19E9D-BED2-4FE5-B931-9F03A066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21F81-8A76-4E15-8D78-4D48830E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45CA1-4374-4DA9-A0F1-248A7BA3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12CCE-85BE-475F-9B1E-31537EBF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41053-C38D-42E9-9DDF-F9D5C546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9F49F-AEF4-46EC-B587-05DC0425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F32CB-A5A0-46DA-B1A6-42BC915E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FD8C-EE7C-4034-8B51-5D3F5A37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4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ACA36-D5D4-42F0-B61A-0248136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E23F8-6D16-4A34-8A3C-FD072CC1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BF2FF-E4D7-4584-981A-09B1C68D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F4B2A-4388-4DBF-B4CF-7ECD064B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C6BAD-5CE0-46C7-B820-D54704DC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05B86-18E9-4B75-AD97-870BB5C2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68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96457-019F-4437-B350-7288A224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71FF8-CA14-40C5-8DAF-7FA2B6DA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30F97-FAD4-48D8-A616-7842E738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890390-E016-4CBF-A5BE-C362DDD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2BC38-5EF3-4848-9045-9A9EC0ECC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DE88D6-51D2-4757-8E2F-C956B19C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57DA48-D2EC-4C0C-B2F4-B609C903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487015-0C34-4DBB-9DCD-06E0B246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3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71099-20F7-4F79-9043-455A7558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A4E776-B13A-47A3-AAD3-E58C5277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643A2A-A726-4839-86DF-C1D59538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D9B65-E061-4BAC-A981-30F68086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87D9C0-9EE0-4663-8689-3D9C010F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880173-6BCB-40BF-A656-078A9649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84C09-7EFE-4DAC-B5C2-C55BFFF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DF8FC-8D2B-499F-A58D-0846F0F0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E94FC-43B2-4182-8507-875A145A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7FB8FC-E2FB-4EDB-B7B5-D7E04A1C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DC792-2F95-40C1-A3DF-FD490826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81FC5-40BF-4AD5-B243-B84787BD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CE396-A181-4489-8CFC-2467D96D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7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16AB8-382F-44B6-A6B2-A2FA9685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A8364-1357-43BC-AC87-8BF0A8484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E338F8-F368-467E-B0C6-8C8A858E4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47E48-6A4A-41EE-ADB9-72A5041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383854-04E8-48F4-B273-90F8071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3ADF0C-5386-4780-B926-FA77BCF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5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4A27E8-6331-42E4-9280-37543CD4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5E67B-FA95-4578-9C84-5A52F856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93DD-9F63-4399-A2A6-971C9ED8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7147-4566-4832-87AF-043E85D8FC2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36256-06F3-4BD8-8F1A-4BEF39D0D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5F52D-19EC-45AB-BCA7-5818ADE1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elente-admin.samf.me/a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BFB211-0691-487F-8A05-C09E79306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Behind 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AB6827-AEF5-4476-9DC0-CFABD072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Amélioration de l’application mobile sur la face cachée des aliments industriels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F23BFDA6-6864-4D01-A834-8AF5F597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1B8D2C-CA5B-41B9-90A3-74376FB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Contexte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DCCE3-DCB3-42E1-BF73-64F169F4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CH" sz="2400" dirty="0"/>
              <a:t>Projet “</a:t>
            </a:r>
            <a:r>
              <a:rPr lang="fr-CH" sz="2400" dirty="0" err="1"/>
              <a:t>Adelante</a:t>
            </a:r>
            <a:r>
              <a:rPr lang="fr-CH" sz="2400" dirty="0"/>
              <a:t>” du Village de la Paix à Broc</a:t>
            </a:r>
          </a:p>
          <a:p>
            <a:endParaRPr lang="fr-CH" sz="2400" dirty="0"/>
          </a:p>
          <a:p>
            <a:r>
              <a:rPr lang="fr-CH" sz="2400" dirty="0"/>
              <a:t>Application web affichée sur des iPads dans une </a:t>
            </a:r>
            <a:r>
              <a:rPr lang="fr-CH" sz="2400" dirty="0" err="1"/>
              <a:t>WebView</a:t>
            </a:r>
            <a:endParaRPr lang="fr-CH" sz="2400" dirty="0"/>
          </a:p>
          <a:p>
            <a:endParaRPr lang="fr-CH" sz="2400" dirty="0"/>
          </a:p>
          <a:p>
            <a:r>
              <a:rPr lang="fr-CH" sz="2400" dirty="0"/>
              <a:t>Informations et données ajoutées par les clients sur une API </a:t>
            </a:r>
            <a:r>
              <a:rPr lang="fr-CH" sz="2400" dirty="0" err="1"/>
              <a:t>Strapi</a:t>
            </a:r>
            <a:endParaRPr lang="fr-CH" sz="2400" dirty="0"/>
          </a:p>
          <a:p>
            <a:endParaRPr lang="fr-CH" sz="2400" dirty="0"/>
          </a:p>
          <a:p>
            <a:pPr marL="0" indent="0">
              <a:buNone/>
            </a:pPr>
            <a:r>
              <a:rPr lang="fr-CH" sz="2400" dirty="0">
                <a:sym typeface="Wingdings" panose="05000000000000000000" pitchFamily="2" charset="2"/>
              </a:rPr>
              <a:t> </a:t>
            </a:r>
            <a:r>
              <a:rPr lang="fr-CH" sz="2400" dirty="0"/>
              <a:t>Besoin d’une application fonctionnelle sans connexion</a:t>
            </a:r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70979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AC1321-DFDD-47CA-BC7D-7BA0FF2A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Démonstration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2C1AB-4995-4E2E-B7FA-DB0658C9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2400">
                <a:hlinkClick r:id="rId2"/>
              </a:rPr>
              <a:t>https://adelente-admin.samf.me/app</a:t>
            </a:r>
            <a:endParaRPr lang="en-GB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75730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95AF61-5F4A-4100-8736-EF444E7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Goals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FBF62-0935-41E6-8DC5-E0821C6A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sz="2400" dirty="0"/>
              <a:t>Rendre l’application mobile cross-plateforme</a:t>
            </a:r>
          </a:p>
          <a:p>
            <a:pPr marL="457200" indent="-457200">
              <a:buFont typeface="+mj-lt"/>
              <a:buAutoNum type="arabicPeriod"/>
            </a:pPr>
            <a:endParaRPr lang="fr-CH" sz="2400" dirty="0"/>
          </a:p>
          <a:p>
            <a:pPr marL="457200" indent="-457200">
              <a:buFont typeface="+mj-lt"/>
              <a:buAutoNum type="arabicPeriod"/>
            </a:pPr>
            <a:r>
              <a:rPr lang="fr-CH" sz="2400" dirty="0"/>
              <a:t>Rendre l’application utilisable hors-ligne</a:t>
            </a:r>
          </a:p>
          <a:p>
            <a:pPr marL="457200" indent="-457200">
              <a:buFont typeface="+mj-lt"/>
              <a:buAutoNum type="arabicPeriod"/>
            </a:pPr>
            <a:endParaRPr lang="fr-CH" sz="2400" dirty="0"/>
          </a:p>
          <a:p>
            <a:pPr marL="457200" indent="-457200">
              <a:buFont typeface="+mj-lt"/>
              <a:buAutoNum type="arabicPeriod"/>
            </a:pPr>
            <a:r>
              <a:rPr lang="fr-CH" sz="2400" dirty="0"/>
              <a:t>Déployer l’application sur l’</a:t>
            </a:r>
            <a:r>
              <a:rPr lang="fr-CH" sz="2400" dirty="0" err="1"/>
              <a:t>AppStore</a:t>
            </a:r>
            <a:r>
              <a:rPr lang="fr-CH" sz="2400" dirty="0"/>
              <a:t> et le Play Store</a:t>
            </a:r>
          </a:p>
        </p:txBody>
      </p:sp>
    </p:spTree>
    <p:extLst>
      <p:ext uri="{BB962C8B-B14F-4D97-AF65-F5344CB8AC3E}">
        <p14:creationId xmlns:p14="http://schemas.microsoft.com/office/powerpoint/2010/main" val="182370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971985-86CF-4AA6-ACB4-A36A96F9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416DEA-66B9-45BC-B0BE-0EFD5865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CH" sz="2400" dirty="0"/>
              <a:t>Besoin réel pour une application déjà existante</a:t>
            </a:r>
          </a:p>
          <a:p>
            <a:endParaRPr lang="fr-CH" sz="2400" dirty="0"/>
          </a:p>
          <a:p>
            <a:r>
              <a:rPr lang="fr-CH" sz="2400" dirty="0"/>
              <a:t>Projet en complément avec ma spécialisation</a:t>
            </a:r>
          </a:p>
          <a:p>
            <a:endParaRPr lang="fr-CH" sz="2400" dirty="0"/>
          </a:p>
          <a:p>
            <a:r>
              <a:rPr lang="fr-CH" sz="2400" dirty="0"/>
              <a:t>Équipe au top et bien connue</a:t>
            </a:r>
          </a:p>
        </p:txBody>
      </p:sp>
    </p:spTree>
    <p:extLst>
      <p:ext uri="{BB962C8B-B14F-4D97-AF65-F5344CB8AC3E}">
        <p14:creationId xmlns:p14="http://schemas.microsoft.com/office/powerpoint/2010/main" val="4186171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99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Behind Food</vt:lpstr>
      <vt:lpstr>Contexte</vt:lpstr>
      <vt:lpstr>Démonstration</vt:lpstr>
      <vt:lpstr>Goals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Food</dc:title>
  <dc:creator>Geinoz Grégory</dc:creator>
  <cp:lastModifiedBy>Geinoz Grégory</cp:lastModifiedBy>
  <cp:revision>9</cp:revision>
  <dcterms:created xsi:type="dcterms:W3CDTF">2021-10-19T11:22:46Z</dcterms:created>
  <dcterms:modified xsi:type="dcterms:W3CDTF">2021-10-19T12:24:55Z</dcterms:modified>
</cp:coreProperties>
</file>