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fa0a5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fa0a5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a755965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a75596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22e0c97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22e0c97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22e0c973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22e0c973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fa0a5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fa0a5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fa0a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fa0a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fa0a5e7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fa0a5e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fa0a5e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fa0a5e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fa0a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fa0a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fa0a5e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fa0a5e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fa0a5e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fa0a5e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fa0a5e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fa0a5e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Multi-Arm Bandit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Adaptation by Samuel Gerstein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Modest Increase in Average Clicks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Federated: 0.3 - 0.4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Centralized: 0.15 - 0.3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in Optimal Action Percentage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Federated: 40 - 60%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Centralized: 40 - 45%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Epsilon-Greedy Policy Not as Effective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1-3% Optimal Action Difference between greedy and epsilon-greedy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0.05 Average Clicks Difference between greedy and epsilon-greedy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Reward Comparison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4325"/>
            <a:ext cx="37623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925" y="150432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Remedy Federated Exploration Problem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Weigh Exploring Agents Larger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averaging may drown out outliers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Federated Averaging of Gradient-Decay Epsilon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Treat Epsilon as a learned parameter, average in </a:t>
            </a:r>
            <a:r>
              <a:rPr lang="en"/>
              <a:t>communication</a:t>
            </a:r>
            <a:r>
              <a:rPr lang="en"/>
              <a:t> rounds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Federated Upper Confidence Bound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Upper Interval, average in communication rounds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Explained the issues with centralized MAB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Convergence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Federated MAB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model updated with mean differential of local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the drawbacks of local exploration in Federated MAB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difference in optimality with greedy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Discussed Federated Gradient Epsilon and UCB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Part 2 Review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25" y="1116650"/>
            <a:ext cx="451207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07650" y="1150250"/>
            <a:ext cx="347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10000 User Ad Clicks Given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 = 1 for each click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MAB Maximizes User Clicks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drawbacks of the Multi-Arm Bandit in Part 2?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Transmission</a:t>
            </a:r>
            <a:r>
              <a:rPr lang="en"/>
              <a:t> of Sensitive User Data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MAB can not be scaled for more than one entry at a time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MAB cannot be run locally for devices with poor connectivity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Federated Bandit Framework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Learning happens solely on the devices, no user data is transmitted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Bandit pulls can run in parallel, easily scalable for large online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Quicker convergence to the optimal policy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Bandit Client Pseudocode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00" y="1017725"/>
            <a:ext cx="843338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Server Pseudocode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475"/>
            <a:ext cx="8839197" cy="269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10000 Ad Entries Divided Equally into 100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Communication 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Local Pulls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Clicks Comparison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624" y="1114888"/>
            <a:ext cx="4045676" cy="29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3250"/>
            <a:ext cx="3911374" cy="28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Action Comparison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24" y="1134650"/>
            <a:ext cx="4021778" cy="28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00"/>
            <a:ext cx="3900659" cy="2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