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3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33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1d06a8de3_1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1d06a8de3_1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1d06a8d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1d06a8d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1d06a8de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1d06a8de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1d06a8de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1d06a8de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1d06a8de3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1d06a8de3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d06a8de3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1d06a8de3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7.jp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332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4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b="0" sz="48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Samuel JOLY 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Alexandra REGGI  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Baktash  WAQIBEEN  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JD COLAS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Mustapha Mohamed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2454600" y="1313900"/>
            <a:ext cx="42384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Présentation de l’équipe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628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Alexandra REGGI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7650" y="1425050"/>
            <a:ext cx="8520600" cy="3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Mes compétences: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Design (dessin) et Base codage 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Mes points faibles: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Lacunes informatiques basiques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Mes points forts: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Passion, création, </a:t>
            </a:r>
            <a:r>
              <a:rPr lang="fr"/>
              <a:t>persévérance</a:t>
            </a:r>
            <a:r>
              <a:rPr lang="fr"/>
              <a:t>, investigation.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  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856" y="0"/>
            <a:ext cx="338613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0" y="48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Colas Jean Davidson dit “Devon”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 rot="-269">
            <a:off x="742500" y="1263373"/>
            <a:ext cx="3829500" cy="3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 u="sng"/>
              <a:t>Mes compétences:</a:t>
            </a:r>
            <a:endParaRPr sz="1800" u="sng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Educateur Sportif , Manager Restauration,Autodydacte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 u="sng"/>
              <a:t>Mes points faibles:</a:t>
            </a:r>
            <a:endParaRPr sz="1800" u="sng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Impatient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 u="sng"/>
              <a:t>Mes points forts:</a:t>
            </a:r>
            <a:endParaRPr sz="1800" u="sng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Pédagogue, Dynamique, Intéresser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600" y="0"/>
            <a:ext cx="34494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7650" y="541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Mohamed Mustapha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7650" y="1654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Mes compétences: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La curiosité, savoir utiliser le web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Mes points faibles: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Je suis nouveau dans ce domaine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Mes points forts: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Trouver une solution à chaques problèmes 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100" y="485725"/>
            <a:ext cx="3532900" cy="46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7650" y="556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Samuel JOLY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7650" y="1496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Background: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fr" sz="1400">
                <a:solidFill>
                  <a:srgbClr val="000000"/>
                </a:solidFill>
              </a:rPr>
              <a:t>Basic HTML CSS JS (1 projet)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fr" sz="1400">
                <a:solidFill>
                  <a:srgbClr val="000000"/>
                </a:solidFill>
              </a:rPr>
              <a:t>Basic python (3 projets)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Social: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fr" sz="1400">
                <a:solidFill>
                  <a:srgbClr val="000000"/>
                </a:solidFill>
              </a:rPr>
              <a:t>Popularization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fr" sz="1400">
                <a:solidFill>
                  <a:srgbClr val="000000"/>
                </a:solidFill>
              </a:rPr>
              <a:t>Understanding of group project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Futur project: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fr" sz="1400">
                <a:solidFill>
                  <a:srgbClr val="000000"/>
                </a:solidFill>
              </a:rPr>
              <a:t>Visualisation of your daily activity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313" y="690550"/>
            <a:ext cx="360997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515450"/>
            <a:ext cx="85206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Baktash WAQIBEEN</a:t>
            </a:r>
            <a:br>
              <a:rPr lang="fr"/>
            </a:br>
            <a:br>
              <a:rPr b="1" lang="fr"/>
            </a:br>
            <a:r>
              <a:rPr lang="fr"/>
              <a:t>Computer Skills: 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407325" y="1880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OFFICE PACK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ADOBE PREMIER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ADOBE AFTER EFFECT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ADOBE PHOTOSHOP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fr"/>
              <a:t>WHERE I WANT TO BE?</a:t>
            </a:r>
            <a:endParaRPr b="1" i="1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035" y="1880975"/>
            <a:ext cx="855674" cy="83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2710" y="1880975"/>
            <a:ext cx="756104" cy="7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2300" y="2571750"/>
            <a:ext cx="958199" cy="95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3331" y="3530300"/>
            <a:ext cx="905498" cy="88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38126" y="3526500"/>
            <a:ext cx="905500" cy="890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