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78" r:id="rId3"/>
    <p:sldId id="260" r:id="rId4"/>
    <p:sldId id="268"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49C9"/>
    <a:srgbClr val="9D75EF"/>
    <a:srgbClr val="7EED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8" autoAdjust="0"/>
    <p:restoredTop sz="90873" autoAdjust="0"/>
  </p:normalViewPr>
  <p:slideViewPr>
    <p:cSldViewPr snapToGrid="0">
      <p:cViewPr varScale="1">
        <p:scale>
          <a:sx n="74" d="100"/>
          <a:sy n="74" d="100"/>
        </p:scale>
        <p:origin x="492" y="60"/>
      </p:cViewPr>
      <p:guideLst/>
    </p:cSldViewPr>
  </p:slideViewPr>
  <p:notesTextViewPr>
    <p:cViewPr>
      <p:scale>
        <a:sx n="1" d="1"/>
        <a:sy n="1" d="1"/>
      </p:scale>
      <p:origin x="0" y="0"/>
    </p:cViewPr>
  </p:notesTextViewPr>
  <p:notesViewPr>
    <p:cSldViewPr snapToGrid="0">
      <p:cViewPr varScale="1">
        <p:scale>
          <a:sx n="58" d="100"/>
          <a:sy n="58" d="100"/>
        </p:scale>
        <p:origin x="161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3FCD2A-5860-451A-B59A-A824A810E5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CF2CBC-E491-48B2-AA6E-CAD78A3742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ABCF30-8960-4451-841C-669AB7AFFF42}" type="datetimeFigureOut">
              <a:rPr lang="en-US" smtClean="0"/>
              <a:t>10/13/2022</a:t>
            </a:fld>
            <a:endParaRPr lang="en-US"/>
          </a:p>
        </p:txBody>
      </p:sp>
      <p:sp>
        <p:nvSpPr>
          <p:cNvPr id="4" name="Footer Placeholder 3">
            <a:extLst>
              <a:ext uri="{FF2B5EF4-FFF2-40B4-BE49-F238E27FC236}">
                <a16:creationId xmlns:a16="http://schemas.microsoft.com/office/drawing/2014/main" id="{028AFE1B-432F-4955-A8DF-73A1082213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824936-5B2A-46A7-9A08-AC248D122F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182C7-34F1-4699-9219-A489B38B389C}" type="slidenum">
              <a:rPr lang="en-US" smtClean="0"/>
              <a:t>‹#›</a:t>
            </a:fld>
            <a:endParaRPr lang="en-US"/>
          </a:p>
        </p:txBody>
      </p:sp>
    </p:spTree>
    <p:extLst>
      <p:ext uri="{BB962C8B-B14F-4D97-AF65-F5344CB8AC3E}">
        <p14:creationId xmlns:p14="http://schemas.microsoft.com/office/powerpoint/2010/main" val="292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F481D-131E-4949-83C1-AA7668E953DB}" type="datetimeFigureOut">
              <a:rPr lang="en-ID" smtClean="0"/>
              <a:t>13/10/2022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B0CD5-1D9B-4E04-A100-B2641C2E6846}" type="slidenum">
              <a:rPr lang="en-ID" smtClean="0"/>
              <a:t>‹#›</a:t>
            </a:fld>
            <a:endParaRPr lang="en-ID"/>
          </a:p>
        </p:txBody>
      </p:sp>
    </p:spTree>
    <p:extLst>
      <p:ext uri="{BB962C8B-B14F-4D97-AF65-F5344CB8AC3E}">
        <p14:creationId xmlns:p14="http://schemas.microsoft.com/office/powerpoint/2010/main" val="13364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2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67C764F-5531-4B49-81B8-E7BD6E5D5DC3}"/>
              </a:ext>
            </a:extLst>
          </p:cNvPr>
          <p:cNvSpPr/>
          <p:nvPr userDrawn="1"/>
        </p:nvSpPr>
        <p:spPr>
          <a:xfrm>
            <a:off x="10661386" y="365125"/>
            <a:ext cx="1152335" cy="6112252"/>
          </a:xfrm>
          <a:custGeom>
            <a:avLst/>
            <a:gdLst>
              <a:gd name="connsiteX0" fmla="*/ 0 w 1152335"/>
              <a:gd name="connsiteY0" fmla="*/ 0 h 6127750"/>
              <a:gd name="connsiteX1" fmla="*/ 814081 w 1152335"/>
              <a:gd name="connsiteY1" fmla="*/ 0 h 6127750"/>
              <a:gd name="connsiteX2" fmla="*/ 1134334 w 1152335"/>
              <a:gd name="connsiteY2" fmla="*/ 212278 h 6127750"/>
              <a:gd name="connsiteX3" fmla="*/ 1152335 w 1152335"/>
              <a:gd name="connsiteY3" fmla="*/ 270269 h 6127750"/>
              <a:gd name="connsiteX4" fmla="*/ 1152335 w 1152335"/>
              <a:gd name="connsiteY4" fmla="*/ 5857481 h 6127750"/>
              <a:gd name="connsiteX5" fmla="*/ 1134334 w 1152335"/>
              <a:gd name="connsiteY5" fmla="*/ 5915472 h 6127750"/>
              <a:gd name="connsiteX6" fmla="*/ 814081 w 1152335"/>
              <a:gd name="connsiteY6" fmla="*/ 6127750 h 6127750"/>
              <a:gd name="connsiteX7" fmla="*/ 0 w 1152335"/>
              <a:gd name="connsiteY7" fmla="*/ 612775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2335" h="6127750">
                <a:moveTo>
                  <a:pt x="0" y="0"/>
                </a:moveTo>
                <a:lnTo>
                  <a:pt x="814081" y="0"/>
                </a:lnTo>
                <a:cubicBezTo>
                  <a:pt x="958047" y="0"/>
                  <a:pt x="1081570" y="87531"/>
                  <a:pt x="1134334" y="212278"/>
                </a:cubicBezTo>
                <a:lnTo>
                  <a:pt x="1152335" y="270269"/>
                </a:lnTo>
                <a:lnTo>
                  <a:pt x="1152335" y="5857481"/>
                </a:lnTo>
                <a:lnTo>
                  <a:pt x="1134334" y="5915472"/>
                </a:lnTo>
                <a:cubicBezTo>
                  <a:pt x="1081570" y="6040219"/>
                  <a:pt x="958047" y="6127750"/>
                  <a:pt x="814081" y="6127750"/>
                </a:cubicBezTo>
                <a:lnTo>
                  <a:pt x="0" y="6127750"/>
                </a:lnTo>
                <a:close/>
              </a:path>
            </a:pathLst>
          </a:custGeom>
          <a:solidFill>
            <a:srgbClr val="7A49C9"/>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30" name="Picture Placeholder 29">
            <a:extLst>
              <a:ext uri="{FF2B5EF4-FFF2-40B4-BE49-F238E27FC236}">
                <a16:creationId xmlns:a16="http://schemas.microsoft.com/office/drawing/2014/main" id="{DE70F3E0-065C-4EB6-B723-A79395A6518B}"/>
              </a:ext>
            </a:extLst>
          </p:cNvPr>
          <p:cNvSpPr>
            <a:spLocks noGrp="1"/>
          </p:cNvSpPr>
          <p:nvPr>
            <p:ph type="pic" sz="quarter" idx="13"/>
          </p:nvPr>
        </p:nvSpPr>
        <p:spPr>
          <a:xfrm>
            <a:off x="5944045" y="365125"/>
            <a:ext cx="4740462" cy="6112252"/>
          </a:xfrm>
          <a:custGeom>
            <a:avLst/>
            <a:gdLst>
              <a:gd name="connsiteX0" fmla="*/ 0 w 4740462"/>
              <a:gd name="connsiteY0" fmla="*/ 0 h 6127750"/>
              <a:gd name="connsiteX1" fmla="*/ 4740462 w 4740462"/>
              <a:gd name="connsiteY1" fmla="*/ 0 h 6127750"/>
              <a:gd name="connsiteX2" fmla="*/ 4740462 w 4740462"/>
              <a:gd name="connsiteY2" fmla="*/ 6127750 h 6127750"/>
              <a:gd name="connsiteX3" fmla="*/ 0 w 4740462"/>
              <a:gd name="connsiteY3" fmla="*/ 6127750 h 6127750"/>
            </a:gdLst>
            <a:ahLst/>
            <a:cxnLst>
              <a:cxn ang="0">
                <a:pos x="connsiteX0" y="connsiteY0"/>
              </a:cxn>
              <a:cxn ang="0">
                <a:pos x="connsiteX1" y="connsiteY1"/>
              </a:cxn>
              <a:cxn ang="0">
                <a:pos x="connsiteX2" y="connsiteY2"/>
              </a:cxn>
              <a:cxn ang="0">
                <a:pos x="connsiteX3" y="connsiteY3"/>
              </a:cxn>
            </a:cxnLst>
            <a:rect l="l" t="t" r="r" b="b"/>
            <a:pathLst>
              <a:path w="4740462" h="6127750">
                <a:moveTo>
                  <a:pt x="0" y="0"/>
                </a:moveTo>
                <a:lnTo>
                  <a:pt x="4740462" y="0"/>
                </a:lnTo>
                <a:lnTo>
                  <a:pt x="4740462" y="6127750"/>
                </a:lnTo>
                <a:lnTo>
                  <a:pt x="0" y="6127750"/>
                </a:lnTo>
                <a:close/>
              </a:path>
            </a:pathLst>
          </a:custGeom>
          <a:pattFill prst="pct5">
            <a:fgClr>
              <a:schemeClr val="accent1"/>
            </a:fgClr>
            <a:bgClr>
              <a:schemeClr val="bg1"/>
            </a:bgClr>
          </a:pattFill>
        </p:spPr>
        <p:txBody>
          <a:bodyPr wrap="square">
            <a:noAutofit/>
          </a:bodyPr>
          <a:lstStyle>
            <a:lvl1pPr>
              <a:defRPr sz="1100"/>
            </a:lvl1pPr>
          </a:lstStyle>
          <a:p>
            <a:endParaRPr lang="en-US"/>
          </a:p>
        </p:txBody>
      </p:sp>
    </p:spTree>
    <p:extLst>
      <p:ext uri="{BB962C8B-B14F-4D97-AF65-F5344CB8AC3E}">
        <p14:creationId xmlns:p14="http://schemas.microsoft.com/office/powerpoint/2010/main" val="403195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EB5D91F-5FBF-4215-8AA6-2509C4FC85B1}"/>
              </a:ext>
            </a:extLst>
          </p:cNvPr>
          <p:cNvSpPr>
            <a:spLocks noGrp="1"/>
          </p:cNvSpPr>
          <p:nvPr>
            <p:ph type="pic" sz="quarter" idx="15"/>
          </p:nvPr>
        </p:nvSpPr>
        <p:spPr>
          <a:xfrm>
            <a:off x="4447036" y="365125"/>
            <a:ext cx="3297931" cy="6127750"/>
          </a:xfrm>
          <a:custGeom>
            <a:avLst/>
            <a:gdLst>
              <a:gd name="connsiteX0" fmla="*/ 0 w 3297931"/>
              <a:gd name="connsiteY0" fmla="*/ 0 h 6127750"/>
              <a:gd name="connsiteX1" fmla="*/ 3297931 w 3297931"/>
              <a:gd name="connsiteY1" fmla="*/ 0 h 6127750"/>
              <a:gd name="connsiteX2" fmla="*/ 3297931 w 3297931"/>
              <a:gd name="connsiteY2" fmla="*/ 6127750 h 6127750"/>
              <a:gd name="connsiteX3" fmla="*/ 0 w 3297931"/>
              <a:gd name="connsiteY3" fmla="*/ 6127750 h 6127750"/>
            </a:gdLst>
            <a:ahLst/>
            <a:cxnLst>
              <a:cxn ang="0">
                <a:pos x="connsiteX0" y="connsiteY0"/>
              </a:cxn>
              <a:cxn ang="0">
                <a:pos x="connsiteX1" y="connsiteY1"/>
              </a:cxn>
              <a:cxn ang="0">
                <a:pos x="connsiteX2" y="connsiteY2"/>
              </a:cxn>
              <a:cxn ang="0">
                <a:pos x="connsiteX3" y="connsiteY3"/>
              </a:cxn>
            </a:cxnLst>
            <a:rect l="l" t="t" r="r" b="b"/>
            <a:pathLst>
              <a:path w="3297931" h="6127750">
                <a:moveTo>
                  <a:pt x="0" y="0"/>
                </a:moveTo>
                <a:lnTo>
                  <a:pt x="3297931" y="0"/>
                </a:lnTo>
                <a:lnTo>
                  <a:pt x="3297931" y="6127750"/>
                </a:lnTo>
                <a:lnTo>
                  <a:pt x="0" y="6127750"/>
                </a:lnTo>
                <a:close/>
              </a:path>
            </a:pathLst>
          </a:custGeom>
          <a:pattFill prst="pct5">
            <a:fgClr>
              <a:schemeClr val="accent1"/>
            </a:fgClr>
            <a:bgClr>
              <a:schemeClr val="bg1"/>
            </a:bgClr>
          </a:pattFill>
          <a:ln>
            <a:noFill/>
          </a:ln>
          <a:effectLst/>
        </p:spPr>
        <p:txBody>
          <a:bodyPr wrap="square">
            <a:noAutofit/>
          </a:bodyPr>
          <a:lstStyle>
            <a:lvl1pPr>
              <a:defRPr sz="1100"/>
            </a:lvl1pPr>
          </a:lstStyle>
          <a:p>
            <a:endParaRPr lang="en-US"/>
          </a:p>
        </p:txBody>
      </p:sp>
      <p:grpSp>
        <p:nvGrpSpPr>
          <p:cNvPr id="2" name="Group 1">
            <a:extLst>
              <a:ext uri="{FF2B5EF4-FFF2-40B4-BE49-F238E27FC236}">
                <a16:creationId xmlns:a16="http://schemas.microsoft.com/office/drawing/2014/main" id="{ECF99257-FCF9-473D-A54C-3D6BCB1A4F88}"/>
              </a:ext>
            </a:extLst>
          </p:cNvPr>
          <p:cNvGrpSpPr/>
          <p:nvPr userDrawn="1"/>
        </p:nvGrpSpPr>
        <p:grpSpPr>
          <a:xfrm>
            <a:off x="1171897" y="365126"/>
            <a:ext cx="10651135" cy="6127750"/>
            <a:chOff x="1171897" y="365126"/>
            <a:chExt cx="10651135" cy="6127750"/>
          </a:xfrm>
        </p:grpSpPr>
        <p:sp>
          <p:nvSpPr>
            <p:cNvPr id="36" name="Freeform: Shape 35">
              <a:extLst>
                <a:ext uri="{FF2B5EF4-FFF2-40B4-BE49-F238E27FC236}">
                  <a16:creationId xmlns:a16="http://schemas.microsoft.com/office/drawing/2014/main" id="{9D6D903E-BFDE-4C6A-899A-1DE841EA28B4}"/>
                </a:ext>
              </a:extLst>
            </p:cNvPr>
            <p:cNvSpPr/>
            <p:nvPr userDrawn="1"/>
          </p:nvSpPr>
          <p:spPr>
            <a:xfrm rot="5400000" flipV="1">
              <a:off x="6712803" y="1382647"/>
              <a:ext cx="6127750" cy="4092708"/>
            </a:xfrm>
            <a:custGeom>
              <a:avLst/>
              <a:gdLst>
                <a:gd name="connsiteX0" fmla="*/ 0 w 6127750"/>
                <a:gd name="connsiteY0" fmla="*/ 0 h 4092708"/>
                <a:gd name="connsiteX1" fmla="*/ 0 w 6127750"/>
                <a:gd name="connsiteY1" fmla="*/ 3745142 h 4092708"/>
                <a:gd name="connsiteX2" fmla="*/ 347566 w 6127750"/>
                <a:gd name="connsiteY2" fmla="*/ 4092708 h 4092708"/>
                <a:gd name="connsiteX3" fmla="*/ 5780184 w 6127750"/>
                <a:gd name="connsiteY3" fmla="*/ 4092708 h 4092708"/>
                <a:gd name="connsiteX4" fmla="*/ 6127750 w 6127750"/>
                <a:gd name="connsiteY4" fmla="*/ 3745142 h 4092708"/>
                <a:gd name="connsiteX5" fmla="*/ 6127750 w 6127750"/>
                <a:gd name="connsiteY5" fmla="*/ 0 h 409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750" h="4092708">
                  <a:moveTo>
                    <a:pt x="0" y="0"/>
                  </a:moveTo>
                  <a:lnTo>
                    <a:pt x="0" y="3745142"/>
                  </a:lnTo>
                  <a:cubicBezTo>
                    <a:pt x="0" y="3937097"/>
                    <a:pt x="155611" y="4092708"/>
                    <a:pt x="347566" y="4092708"/>
                  </a:cubicBezTo>
                  <a:lnTo>
                    <a:pt x="5780184" y="4092708"/>
                  </a:lnTo>
                  <a:cubicBezTo>
                    <a:pt x="5972139" y="4092708"/>
                    <a:pt x="6127750" y="3937097"/>
                    <a:pt x="6127750" y="3745142"/>
                  </a:cubicBezTo>
                  <a:lnTo>
                    <a:pt x="6127750" y="0"/>
                  </a:lnTo>
                  <a:close/>
                </a:path>
              </a:pathLst>
            </a:cu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ECE7B71C-227C-404F-BF15-944F09A92514}"/>
                </a:ext>
              </a:extLst>
            </p:cNvPr>
            <p:cNvGrpSpPr/>
            <p:nvPr userDrawn="1"/>
          </p:nvGrpSpPr>
          <p:grpSpPr>
            <a:xfrm>
              <a:off x="1225792" y="2679620"/>
              <a:ext cx="2995278" cy="1741358"/>
              <a:chOff x="899825" y="2614304"/>
              <a:chExt cx="3547211" cy="1741358"/>
            </a:xfrm>
          </p:grpSpPr>
          <p:cxnSp>
            <p:nvCxnSpPr>
              <p:cNvPr id="20" name="Straight Connector 19">
                <a:extLst>
                  <a:ext uri="{FF2B5EF4-FFF2-40B4-BE49-F238E27FC236}">
                    <a16:creationId xmlns:a16="http://schemas.microsoft.com/office/drawing/2014/main" id="{A5CCDE47-E7A0-429E-8B37-5F5800DC58FD}"/>
                  </a:ext>
                </a:extLst>
              </p:cNvPr>
              <p:cNvCxnSpPr>
                <a:cxnSpLocks/>
              </p:cNvCxnSpPr>
              <p:nvPr userDrawn="1"/>
            </p:nvCxnSpPr>
            <p:spPr>
              <a:xfrm>
                <a:off x="899825" y="4355662"/>
                <a:ext cx="3547211"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78C875-EA55-4D94-BFCB-55240A3AF79E}"/>
                  </a:ext>
                </a:extLst>
              </p:cNvPr>
              <p:cNvCxnSpPr>
                <a:cxnSpLocks/>
              </p:cNvCxnSpPr>
              <p:nvPr userDrawn="1"/>
            </p:nvCxnSpPr>
            <p:spPr>
              <a:xfrm>
                <a:off x="899825" y="2614304"/>
                <a:ext cx="3547211"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2" name="Rectangle: Rounded Corners 21">
              <a:extLst>
                <a:ext uri="{FF2B5EF4-FFF2-40B4-BE49-F238E27FC236}">
                  <a16:creationId xmlns:a16="http://schemas.microsoft.com/office/drawing/2014/main" id="{9BB799BA-B02D-43CE-84E7-2B0518B23282}"/>
                </a:ext>
              </a:extLst>
            </p:cNvPr>
            <p:cNvSpPr/>
            <p:nvPr userDrawn="1"/>
          </p:nvSpPr>
          <p:spPr>
            <a:xfrm>
              <a:off x="1171897" y="1082783"/>
              <a:ext cx="3049173" cy="1235614"/>
            </a:xfrm>
            <a:prstGeom prst="roundRect">
              <a:avLst>
                <a:gd name="adj" fmla="val 2380"/>
              </a:avLst>
            </a:prstGeom>
            <a:solidFill>
              <a:schemeClr val="bg1"/>
            </a:solidFill>
            <a:ln w="22225">
              <a:solidFill>
                <a:schemeClr val="bg1">
                  <a:lumMod val="85000"/>
                </a:schemeClr>
              </a:solidFill>
            </a:ln>
            <a:effectLst>
              <a:outerShdw blurRad="76200" dist="38100" dir="5400000" algn="t"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9799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63EA709-0349-4826-AEB6-0F7DA338E23F}"/>
              </a:ext>
            </a:extLst>
          </p:cNvPr>
          <p:cNvGrpSpPr/>
          <p:nvPr userDrawn="1"/>
        </p:nvGrpSpPr>
        <p:grpSpPr>
          <a:xfrm>
            <a:off x="1126824" y="910691"/>
            <a:ext cx="3923408" cy="4861710"/>
            <a:chOff x="1126824" y="910691"/>
            <a:chExt cx="3923408" cy="4861710"/>
          </a:xfrm>
        </p:grpSpPr>
        <p:grpSp>
          <p:nvGrpSpPr>
            <p:cNvPr id="2" name="Group 1">
              <a:extLst>
                <a:ext uri="{FF2B5EF4-FFF2-40B4-BE49-F238E27FC236}">
                  <a16:creationId xmlns:a16="http://schemas.microsoft.com/office/drawing/2014/main" id="{2DBF2C4B-AE41-45F8-B457-560E0FB31DB6}"/>
                </a:ext>
              </a:extLst>
            </p:cNvPr>
            <p:cNvGrpSpPr/>
            <p:nvPr userDrawn="1"/>
          </p:nvGrpSpPr>
          <p:grpSpPr>
            <a:xfrm>
              <a:off x="1126824" y="910691"/>
              <a:ext cx="3913195" cy="1270912"/>
              <a:chOff x="1126824" y="910691"/>
              <a:chExt cx="3913195" cy="1270912"/>
            </a:xfrm>
          </p:grpSpPr>
          <p:sp>
            <p:nvSpPr>
              <p:cNvPr id="7" name="Rectangle: Rounded Corners 6">
                <a:extLst>
                  <a:ext uri="{FF2B5EF4-FFF2-40B4-BE49-F238E27FC236}">
                    <a16:creationId xmlns:a16="http://schemas.microsoft.com/office/drawing/2014/main" id="{4CF0AF03-03CA-4AD0-A420-7C698B81C563}"/>
                  </a:ext>
                </a:extLst>
              </p:cNvPr>
              <p:cNvSpPr/>
              <p:nvPr userDrawn="1"/>
            </p:nvSpPr>
            <p:spPr>
              <a:xfrm>
                <a:off x="1141843" y="910693"/>
                <a:ext cx="3898176" cy="1240874"/>
              </a:xfrm>
              <a:prstGeom prst="roundRect">
                <a:avLst>
                  <a:gd name="adj" fmla="val 10245"/>
                </a:avLst>
              </a:prstGeom>
              <a:solidFill>
                <a:schemeClr val="bg1"/>
              </a:solidFill>
              <a:ln w="25400">
                <a:noFill/>
              </a:ln>
              <a:effectLst>
                <a:outerShdw blurRad="76200" dist="50800" dir="5400000" algn="tl"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2DDEA66E-14DA-4C0A-A1BD-576855EB1077}"/>
                  </a:ext>
                </a:extLst>
              </p:cNvPr>
              <p:cNvSpPr/>
              <p:nvPr userDrawn="1"/>
            </p:nvSpPr>
            <p:spPr>
              <a:xfrm rot="16200000">
                <a:off x="1274380" y="763135"/>
                <a:ext cx="1270912" cy="1566024"/>
              </a:xfrm>
              <a:prstGeom prst="roundRect">
                <a:avLst>
                  <a:gd name="adj" fmla="val 9985"/>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8" name="Right Triangle 17">
                <a:extLst>
                  <a:ext uri="{FF2B5EF4-FFF2-40B4-BE49-F238E27FC236}">
                    <a16:creationId xmlns:a16="http://schemas.microsoft.com/office/drawing/2014/main" id="{2DDE4E01-19F7-4F34-AC8D-B6A05B0C7ED9}"/>
                  </a:ext>
                </a:extLst>
              </p:cNvPr>
              <p:cNvSpPr/>
              <p:nvPr userDrawn="1"/>
            </p:nvSpPr>
            <p:spPr>
              <a:xfrm rot="10800000">
                <a:off x="4623565" y="1015848"/>
                <a:ext cx="311595" cy="251825"/>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C28FB1CD-1473-471D-898A-FB3525D1948B}"/>
                </a:ext>
              </a:extLst>
            </p:cNvPr>
            <p:cNvGrpSpPr/>
            <p:nvPr userDrawn="1"/>
          </p:nvGrpSpPr>
          <p:grpSpPr>
            <a:xfrm>
              <a:off x="1135150" y="2661261"/>
              <a:ext cx="3913195" cy="1270912"/>
              <a:chOff x="1135150" y="2661261"/>
              <a:chExt cx="3913195" cy="1270912"/>
            </a:xfrm>
          </p:grpSpPr>
          <p:sp>
            <p:nvSpPr>
              <p:cNvPr id="15" name="Rectangle: Rounded Corners 14">
                <a:extLst>
                  <a:ext uri="{FF2B5EF4-FFF2-40B4-BE49-F238E27FC236}">
                    <a16:creationId xmlns:a16="http://schemas.microsoft.com/office/drawing/2014/main" id="{2BDC6A8A-A23D-401A-BA30-FAD3C442ACBD}"/>
                  </a:ext>
                </a:extLst>
              </p:cNvPr>
              <p:cNvSpPr/>
              <p:nvPr userDrawn="1"/>
            </p:nvSpPr>
            <p:spPr>
              <a:xfrm>
                <a:off x="1150169" y="2661261"/>
                <a:ext cx="3898176" cy="1240874"/>
              </a:xfrm>
              <a:prstGeom prst="roundRect">
                <a:avLst>
                  <a:gd name="adj" fmla="val 10245"/>
                </a:avLst>
              </a:prstGeom>
              <a:solidFill>
                <a:schemeClr val="bg1"/>
              </a:solidFill>
              <a:ln w="25400">
                <a:noFill/>
              </a:ln>
              <a:effectLst>
                <a:outerShdw blurRad="76200" dist="50800" dir="5400000" algn="tl"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8B78A081-D772-4633-A862-4DB69501787E}"/>
                  </a:ext>
                </a:extLst>
              </p:cNvPr>
              <p:cNvSpPr/>
              <p:nvPr userDrawn="1"/>
            </p:nvSpPr>
            <p:spPr>
              <a:xfrm rot="16200000">
                <a:off x="1282706" y="2513706"/>
                <a:ext cx="1270911" cy="1566024"/>
              </a:xfrm>
              <a:prstGeom prst="roundRect">
                <a:avLst>
                  <a:gd name="adj" fmla="val 9985"/>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9" name="Right Triangle 18">
                <a:extLst>
                  <a:ext uri="{FF2B5EF4-FFF2-40B4-BE49-F238E27FC236}">
                    <a16:creationId xmlns:a16="http://schemas.microsoft.com/office/drawing/2014/main" id="{125DBE35-669E-49E7-BC37-ABC988FE41E2}"/>
                  </a:ext>
                </a:extLst>
              </p:cNvPr>
              <p:cNvSpPr/>
              <p:nvPr userDrawn="1"/>
            </p:nvSpPr>
            <p:spPr>
              <a:xfrm rot="10800000">
                <a:off x="4623565" y="2777049"/>
                <a:ext cx="311595" cy="251825"/>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ACAD5DA5-B9C4-45D5-ABF4-307CE25EB7CA}"/>
                </a:ext>
              </a:extLst>
            </p:cNvPr>
            <p:cNvGrpSpPr/>
            <p:nvPr userDrawn="1"/>
          </p:nvGrpSpPr>
          <p:grpSpPr>
            <a:xfrm>
              <a:off x="1137037" y="4501489"/>
              <a:ext cx="3913195" cy="1270912"/>
              <a:chOff x="1137037" y="4501489"/>
              <a:chExt cx="3913195" cy="1270912"/>
            </a:xfrm>
          </p:grpSpPr>
          <p:sp>
            <p:nvSpPr>
              <p:cNvPr id="11" name="Rectangle: Rounded Corners 10">
                <a:extLst>
                  <a:ext uri="{FF2B5EF4-FFF2-40B4-BE49-F238E27FC236}">
                    <a16:creationId xmlns:a16="http://schemas.microsoft.com/office/drawing/2014/main" id="{6518CE1B-1CD2-4116-A4EB-0112A1CF4FCC}"/>
                  </a:ext>
                </a:extLst>
              </p:cNvPr>
              <p:cNvSpPr/>
              <p:nvPr userDrawn="1"/>
            </p:nvSpPr>
            <p:spPr>
              <a:xfrm>
                <a:off x="1152056" y="4501491"/>
                <a:ext cx="3898176" cy="1240874"/>
              </a:xfrm>
              <a:prstGeom prst="roundRect">
                <a:avLst>
                  <a:gd name="adj" fmla="val 10245"/>
                </a:avLst>
              </a:prstGeom>
              <a:solidFill>
                <a:schemeClr val="bg1"/>
              </a:solidFill>
              <a:ln w="25400">
                <a:noFill/>
              </a:ln>
              <a:effectLst>
                <a:outerShdw blurRad="76200" dist="50800" dir="5400000" algn="tl"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FBDF2AF7-84F8-4193-AB69-EDDF5C5A31FA}"/>
                  </a:ext>
                </a:extLst>
              </p:cNvPr>
              <p:cNvSpPr/>
              <p:nvPr userDrawn="1"/>
            </p:nvSpPr>
            <p:spPr>
              <a:xfrm rot="16200000">
                <a:off x="1284593" y="4353933"/>
                <a:ext cx="1270912" cy="1566024"/>
              </a:xfrm>
              <a:prstGeom prst="roundRect">
                <a:avLst>
                  <a:gd name="adj" fmla="val 9985"/>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20" name="Right Triangle 19">
                <a:extLst>
                  <a:ext uri="{FF2B5EF4-FFF2-40B4-BE49-F238E27FC236}">
                    <a16:creationId xmlns:a16="http://schemas.microsoft.com/office/drawing/2014/main" id="{8D940090-C57D-43CE-A834-BD7195DEF762}"/>
                  </a:ext>
                </a:extLst>
              </p:cNvPr>
              <p:cNvSpPr/>
              <p:nvPr userDrawn="1"/>
            </p:nvSpPr>
            <p:spPr>
              <a:xfrm rot="10800000">
                <a:off x="4625687" y="4646790"/>
                <a:ext cx="311595" cy="251825"/>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grpSp>
      <p:sp>
        <p:nvSpPr>
          <p:cNvPr id="9" name="Picture Placeholder 2">
            <a:extLst>
              <a:ext uri="{FF2B5EF4-FFF2-40B4-BE49-F238E27FC236}">
                <a16:creationId xmlns:a16="http://schemas.microsoft.com/office/drawing/2014/main" id="{C6C9D870-21CA-465D-A284-6681ECA30652}"/>
              </a:ext>
            </a:extLst>
          </p:cNvPr>
          <p:cNvSpPr>
            <a:spLocks noGrp="1"/>
          </p:cNvSpPr>
          <p:nvPr userDrawn="1">
            <p:ph type="pic" sz="quarter" idx="10"/>
          </p:nvPr>
        </p:nvSpPr>
        <p:spPr>
          <a:xfrm>
            <a:off x="1519145" y="1307531"/>
            <a:ext cx="1344181" cy="960705"/>
          </a:xfrm>
          <a:prstGeom prst="roundRect">
            <a:avLst>
              <a:gd name="adj" fmla="val 10389"/>
            </a:avLst>
          </a:prstGeom>
          <a:pattFill prst="pct5">
            <a:fgClr>
              <a:schemeClr val="accent1"/>
            </a:fgClr>
            <a:bgClr>
              <a:schemeClr val="bg1"/>
            </a:bgClr>
          </a:pattFill>
          <a:ln w="25400">
            <a:noFill/>
          </a:ln>
        </p:spPr>
        <p:txBody>
          <a:bodyPr/>
          <a:lstStyle>
            <a:lvl1pPr>
              <a:defRPr sz="1200"/>
            </a:lvl1pPr>
          </a:lstStyle>
          <a:p>
            <a:endParaRPr lang="en-US"/>
          </a:p>
        </p:txBody>
      </p:sp>
      <p:sp>
        <p:nvSpPr>
          <p:cNvPr id="13" name="Picture Placeholder 2">
            <a:extLst>
              <a:ext uri="{FF2B5EF4-FFF2-40B4-BE49-F238E27FC236}">
                <a16:creationId xmlns:a16="http://schemas.microsoft.com/office/drawing/2014/main" id="{D506E8D2-94BB-4C67-98A1-1BE9FE45718A}"/>
              </a:ext>
            </a:extLst>
          </p:cNvPr>
          <p:cNvSpPr>
            <a:spLocks noGrp="1"/>
          </p:cNvSpPr>
          <p:nvPr userDrawn="1">
            <p:ph type="pic" sz="quarter" idx="11"/>
          </p:nvPr>
        </p:nvSpPr>
        <p:spPr>
          <a:xfrm>
            <a:off x="1530249" y="4986977"/>
            <a:ext cx="1344181" cy="960705"/>
          </a:xfrm>
          <a:prstGeom prst="roundRect">
            <a:avLst>
              <a:gd name="adj" fmla="val 10389"/>
            </a:avLst>
          </a:prstGeom>
          <a:pattFill prst="pct5">
            <a:fgClr>
              <a:schemeClr val="accent1"/>
            </a:fgClr>
            <a:bgClr>
              <a:schemeClr val="bg1"/>
            </a:bgClr>
          </a:pattFill>
          <a:ln w="25400">
            <a:noFill/>
          </a:ln>
        </p:spPr>
        <p:txBody>
          <a:bodyPr/>
          <a:lstStyle>
            <a:lvl1pPr>
              <a:defRPr sz="1200"/>
            </a:lvl1pPr>
          </a:lstStyle>
          <a:p>
            <a:endParaRPr lang="en-US"/>
          </a:p>
        </p:txBody>
      </p:sp>
      <p:sp>
        <p:nvSpPr>
          <p:cNvPr id="17" name="Picture Placeholder 2">
            <a:extLst>
              <a:ext uri="{FF2B5EF4-FFF2-40B4-BE49-F238E27FC236}">
                <a16:creationId xmlns:a16="http://schemas.microsoft.com/office/drawing/2014/main" id="{7134201C-E06F-40B3-A81A-768AF90C00E6}"/>
              </a:ext>
            </a:extLst>
          </p:cNvPr>
          <p:cNvSpPr>
            <a:spLocks noGrp="1"/>
          </p:cNvSpPr>
          <p:nvPr userDrawn="1">
            <p:ph type="pic" sz="quarter" idx="12"/>
          </p:nvPr>
        </p:nvSpPr>
        <p:spPr>
          <a:xfrm>
            <a:off x="1557511" y="3146082"/>
            <a:ext cx="1344181" cy="960705"/>
          </a:xfrm>
          <a:prstGeom prst="roundRect">
            <a:avLst>
              <a:gd name="adj" fmla="val 10389"/>
            </a:avLst>
          </a:prstGeom>
          <a:pattFill prst="pct5">
            <a:fgClr>
              <a:schemeClr val="accent1"/>
            </a:fgClr>
            <a:bgClr>
              <a:schemeClr val="bg1"/>
            </a:bgClr>
          </a:pattFill>
          <a:ln w="25400">
            <a:noFill/>
          </a:ln>
        </p:spPr>
        <p:txBody>
          <a:bodyPr/>
          <a:lstStyle>
            <a:lvl1pPr>
              <a:defRPr sz="1200"/>
            </a:lvl1pPr>
          </a:lstStyle>
          <a:p>
            <a:endParaRPr lang="en-US"/>
          </a:p>
        </p:txBody>
      </p:sp>
    </p:spTree>
    <p:extLst>
      <p:ext uri="{BB962C8B-B14F-4D97-AF65-F5344CB8AC3E}">
        <p14:creationId xmlns:p14="http://schemas.microsoft.com/office/powerpoint/2010/main" val="3925541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B1362D-1AC4-4777-AD7F-7C71DBC4F86C}"/>
              </a:ext>
            </a:extLst>
          </p:cNvPr>
          <p:cNvGrpSpPr/>
          <p:nvPr userDrawn="1"/>
        </p:nvGrpSpPr>
        <p:grpSpPr>
          <a:xfrm>
            <a:off x="1146354" y="2121275"/>
            <a:ext cx="9859284" cy="3773618"/>
            <a:chOff x="1146354" y="2121275"/>
            <a:chExt cx="9859284" cy="3773618"/>
          </a:xfrm>
        </p:grpSpPr>
        <p:sp>
          <p:nvSpPr>
            <p:cNvPr id="8" name="Rectangle: Rounded Corners 7">
              <a:extLst>
                <a:ext uri="{FF2B5EF4-FFF2-40B4-BE49-F238E27FC236}">
                  <a16:creationId xmlns:a16="http://schemas.microsoft.com/office/drawing/2014/main" id="{2A6A5567-806F-4D86-98A5-A7AB96E9955C}"/>
                </a:ext>
              </a:extLst>
            </p:cNvPr>
            <p:cNvSpPr/>
            <p:nvPr userDrawn="1"/>
          </p:nvSpPr>
          <p:spPr>
            <a:xfrm>
              <a:off x="1146354" y="2121275"/>
              <a:ext cx="4524616" cy="1626306"/>
            </a:xfrm>
            <a:prstGeom prst="roundRect">
              <a:avLst>
                <a:gd name="adj" fmla="val 4699"/>
              </a:avLst>
            </a:pr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EF0F77F8-0ADA-4E54-BA55-5EA701B4A168}"/>
                </a:ext>
              </a:extLst>
            </p:cNvPr>
            <p:cNvSpPr/>
            <p:nvPr userDrawn="1"/>
          </p:nvSpPr>
          <p:spPr>
            <a:xfrm>
              <a:off x="6355574" y="2121275"/>
              <a:ext cx="4644982" cy="1603394"/>
            </a:xfrm>
            <a:prstGeom prst="roundRect">
              <a:avLst>
                <a:gd name="adj" fmla="val 4699"/>
              </a:avLst>
            </a:prstGeom>
            <a:solidFill>
              <a:schemeClr val="bg1">
                <a:lumMod val="95000"/>
              </a:schemeClr>
            </a:soli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A7642C05-0085-491A-8C43-F7F0394389FE}"/>
                </a:ext>
              </a:extLst>
            </p:cNvPr>
            <p:cNvSpPr/>
            <p:nvPr userDrawn="1"/>
          </p:nvSpPr>
          <p:spPr>
            <a:xfrm>
              <a:off x="1151436" y="4270535"/>
              <a:ext cx="4519197" cy="1624358"/>
            </a:xfrm>
            <a:prstGeom prst="roundRect">
              <a:avLst>
                <a:gd name="adj" fmla="val 4699"/>
              </a:avLst>
            </a:prstGeom>
            <a:solidFill>
              <a:schemeClr val="bg1">
                <a:lumMod val="95000"/>
              </a:schemeClr>
            </a:soli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1378B70-74D8-4D9B-919F-B2C865D611E5}"/>
                </a:ext>
              </a:extLst>
            </p:cNvPr>
            <p:cNvSpPr/>
            <p:nvPr userDrawn="1"/>
          </p:nvSpPr>
          <p:spPr>
            <a:xfrm>
              <a:off x="6360656" y="4270535"/>
              <a:ext cx="4644982" cy="1603394"/>
            </a:xfrm>
            <a:prstGeom prst="roundRect">
              <a:avLst>
                <a:gd name="adj" fmla="val 4699"/>
              </a:avLst>
            </a:prstGeom>
            <a:solidFill>
              <a:schemeClr val="bg1">
                <a:lumMod val="95000"/>
              </a:schemeClr>
            </a:soli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87599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7575E403-3602-46D5-9BD3-C3DE5FE4B431}"/>
              </a:ext>
            </a:extLst>
          </p:cNvPr>
          <p:cNvSpPr>
            <a:spLocks noGrp="1"/>
          </p:cNvSpPr>
          <p:nvPr>
            <p:ph type="pic" sz="quarter" idx="12"/>
          </p:nvPr>
        </p:nvSpPr>
        <p:spPr>
          <a:xfrm>
            <a:off x="2982184" y="365126"/>
            <a:ext cx="8840848" cy="4511675"/>
          </a:xfrm>
          <a:custGeom>
            <a:avLst/>
            <a:gdLst>
              <a:gd name="connsiteX0" fmla="*/ 0 w 8840848"/>
              <a:gd name="connsiteY0" fmla="*/ 0 h 4511675"/>
              <a:gd name="connsiteX1" fmla="*/ 8493282 w 8840848"/>
              <a:gd name="connsiteY1" fmla="*/ 0 h 4511675"/>
              <a:gd name="connsiteX2" fmla="*/ 8840848 w 8840848"/>
              <a:gd name="connsiteY2" fmla="*/ 347566 h 4511675"/>
              <a:gd name="connsiteX3" fmla="*/ 8840848 w 8840848"/>
              <a:gd name="connsiteY3" fmla="*/ 4511675 h 4511675"/>
              <a:gd name="connsiteX4" fmla="*/ 573658 w 8840848"/>
              <a:gd name="connsiteY4" fmla="*/ 4511675 h 4511675"/>
              <a:gd name="connsiteX5" fmla="*/ 0 w 8840848"/>
              <a:gd name="connsiteY5" fmla="*/ 3791544 h 451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0848" h="4511675">
                <a:moveTo>
                  <a:pt x="0" y="0"/>
                </a:moveTo>
                <a:lnTo>
                  <a:pt x="8493282" y="0"/>
                </a:lnTo>
                <a:cubicBezTo>
                  <a:pt x="8685237" y="0"/>
                  <a:pt x="8840848" y="155611"/>
                  <a:pt x="8840848" y="347566"/>
                </a:cubicBezTo>
                <a:lnTo>
                  <a:pt x="8840848" y="4511675"/>
                </a:lnTo>
                <a:lnTo>
                  <a:pt x="573658" y="4511675"/>
                </a:lnTo>
                <a:cubicBezTo>
                  <a:pt x="256835" y="4511675"/>
                  <a:pt x="0" y="4189262"/>
                  <a:pt x="0" y="3791544"/>
                </a:cubicBez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36" name="Freeform: Shape 35">
            <a:extLst>
              <a:ext uri="{FF2B5EF4-FFF2-40B4-BE49-F238E27FC236}">
                <a16:creationId xmlns:a16="http://schemas.microsoft.com/office/drawing/2014/main" id="{70D91A81-60CD-458F-90B6-F9CA0BC3120C}"/>
              </a:ext>
            </a:extLst>
          </p:cNvPr>
          <p:cNvSpPr/>
          <p:nvPr userDrawn="1"/>
        </p:nvSpPr>
        <p:spPr>
          <a:xfrm flipH="1">
            <a:off x="368968" y="365125"/>
            <a:ext cx="5293125" cy="6127750"/>
          </a:xfrm>
          <a:custGeom>
            <a:avLst/>
            <a:gdLst>
              <a:gd name="connsiteX0" fmla="*/ 4945559 w 5293125"/>
              <a:gd name="connsiteY0" fmla="*/ 0 h 6127750"/>
              <a:gd name="connsiteX1" fmla="*/ 2976047 w 5293125"/>
              <a:gd name="connsiteY1" fmla="*/ 0 h 6127750"/>
              <a:gd name="connsiteX2" fmla="*/ 2976047 w 5293125"/>
              <a:gd name="connsiteY2" fmla="*/ 4152565 h 6127750"/>
              <a:gd name="connsiteX3" fmla="*/ 2130195 w 5293125"/>
              <a:gd name="connsiteY3" fmla="*/ 4801337 h 6127750"/>
              <a:gd name="connsiteX4" fmla="*/ 2008446 w 5293125"/>
              <a:gd name="connsiteY4" fmla="*/ 4802610 h 6127750"/>
              <a:gd name="connsiteX5" fmla="*/ 1966965 w 5293125"/>
              <a:gd name="connsiteY5" fmla="*/ 4802610 h 6127750"/>
              <a:gd name="connsiteX6" fmla="*/ 1665912 w 5293125"/>
              <a:gd name="connsiteY6" fmla="*/ 4791848 h 6127750"/>
              <a:gd name="connsiteX7" fmla="*/ 1111328 w 5293125"/>
              <a:gd name="connsiteY7" fmla="*/ 4777641 h 6127750"/>
              <a:gd name="connsiteX8" fmla="*/ 0 w 5293125"/>
              <a:gd name="connsiteY8" fmla="*/ 5462722 h 6127750"/>
              <a:gd name="connsiteX9" fmla="*/ 0 w 5293125"/>
              <a:gd name="connsiteY9" fmla="*/ 6127750 h 6127750"/>
              <a:gd name="connsiteX10" fmla="*/ 4945559 w 5293125"/>
              <a:gd name="connsiteY10" fmla="*/ 6127750 h 6127750"/>
              <a:gd name="connsiteX11" fmla="*/ 5293125 w 5293125"/>
              <a:gd name="connsiteY11" fmla="*/ 5780184 h 6127750"/>
              <a:gd name="connsiteX12" fmla="*/ 5293125 w 5293125"/>
              <a:gd name="connsiteY12" fmla="*/ 347566 h 6127750"/>
              <a:gd name="connsiteX13" fmla="*/ 4945559 w 5293125"/>
              <a:gd name="connsiteY13" fmla="*/ 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93125" h="6127750">
                <a:moveTo>
                  <a:pt x="4945559" y="0"/>
                </a:moveTo>
                <a:lnTo>
                  <a:pt x="2976047" y="0"/>
                </a:lnTo>
                <a:lnTo>
                  <a:pt x="2976047" y="4152565"/>
                </a:lnTo>
                <a:cubicBezTo>
                  <a:pt x="2980028" y="4663991"/>
                  <a:pt x="2586191" y="4785854"/>
                  <a:pt x="2130195" y="4801337"/>
                </a:cubicBezTo>
                <a:lnTo>
                  <a:pt x="2008446" y="4802610"/>
                </a:lnTo>
                <a:lnTo>
                  <a:pt x="1966965" y="4802610"/>
                </a:lnTo>
                <a:lnTo>
                  <a:pt x="1665912" y="4791848"/>
                </a:lnTo>
                <a:cubicBezTo>
                  <a:pt x="1461405" y="4781193"/>
                  <a:pt x="1266722" y="4768170"/>
                  <a:pt x="1111328" y="4777641"/>
                </a:cubicBezTo>
                <a:cubicBezTo>
                  <a:pt x="497560" y="4777641"/>
                  <a:pt x="0" y="5084362"/>
                  <a:pt x="0" y="5462722"/>
                </a:cubicBezTo>
                <a:lnTo>
                  <a:pt x="0" y="6127750"/>
                </a:lnTo>
                <a:lnTo>
                  <a:pt x="4945559" y="6127750"/>
                </a:lnTo>
                <a:cubicBezTo>
                  <a:pt x="5137514" y="6127750"/>
                  <a:pt x="5293125" y="5972139"/>
                  <a:pt x="5293125" y="5780184"/>
                </a:cubicBezTo>
                <a:lnTo>
                  <a:pt x="5293125" y="347566"/>
                </a:lnTo>
                <a:cubicBezTo>
                  <a:pt x="5293125" y="155611"/>
                  <a:pt x="5137514" y="0"/>
                  <a:pt x="4945559" y="0"/>
                </a:cubicBezTo>
                <a:close/>
              </a:path>
            </a:pathLst>
          </a:cu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15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041E366-AB6C-4826-BAAC-4490297381E2}"/>
              </a:ext>
            </a:extLst>
          </p:cNvPr>
          <p:cNvSpPr/>
          <p:nvPr userDrawn="1"/>
        </p:nvSpPr>
        <p:spPr>
          <a:xfrm rot="16200000">
            <a:off x="-650538" y="1384633"/>
            <a:ext cx="6127750" cy="4088734"/>
          </a:xfrm>
          <a:custGeom>
            <a:avLst/>
            <a:gdLst>
              <a:gd name="connsiteX0" fmla="*/ 6127750 w 6127750"/>
              <a:gd name="connsiteY0" fmla="*/ 347566 h 3800085"/>
              <a:gd name="connsiteX1" fmla="*/ 6127750 w 6127750"/>
              <a:gd name="connsiteY1" fmla="*/ 3800085 h 3800085"/>
              <a:gd name="connsiteX2" fmla="*/ 0 w 6127750"/>
              <a:gd name="connsiteY2" fmla="*/ 3800085 h 3800085"/>
              <a:gd name="connsiteX3" fmla="*/ 1 w 6127750"/>
              <a:gd name="connsiteY3" fmla="*/ 347566 h 3800085"/>
              <a:gd name="connsiteX4" fmla="*/ 347567 w 6127750"/>
              <a:gd name="connsiteY4" fmla="*/ 0 h 3800085"/>
              <a:gd name="connsiteX5" fmla="*/ 5780184 w 6127750"/>
              <a:gd name="connsiteY5" fmla="*/ 0 h 3800085"/>
              <a:gd name="connsiteX6" fmla="*/ 6127750 w 6127750"/>
              <a:gd name="connsiteY6" fmla="*/ 347566 h 380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7750" h="3800085">
                <a:moveTo>
                  <a:pt x="6127750" y="347566"/>
                </a:moveTo>
                <a:lnTo>
                  <a:pt x="6127750" y="3800085"/>
                </a:lnTo>
                <a:lnTo>
                  <a:pt x="0" y="3800085"/>
                </a:lnTo>
                <a:lnTo>
                  <a:pt x="1" y="347566"/>
                </a:lnTo>
                <a:cubicBezTo>
                  <a:pt x="1" y="155611"/>
                  <a:pt x="155612" y="0"/>
                  <a:pt x="347567" y="0"/>
                </a:cubicBezTo>
                <a:lnTo>
                  <a:pt x="5780184" y="0"/>
                </a:lnTo>
                <a:cubicBezTo>
                  <a:pt x="5972139" y="0"/>
                  <a:pt x="6127750" y="155611"/>
                  <a:pt x="6127750" y="347566"/>
                </a:cubicBezTo>
                <a:close/>
              </a:path>
            </a:pathLst>
          </a:cu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32">
            <a:extLst>
              <a:ext uri="{FF2B5EF4-FFF2-40B4-BE49-F238E27FC236}">
                <a16:creationId xmlns:a16="http://schemas.microsoft.com/office/drawing/2014/main" id="{68BCA6D7-26EF-41E0-BE64-1698325B02F7}"/>
              </a:ext>
            </a:extLst>
          </p:cNvPr>
          <p:cNvSpPr>
            <a:spLocks noGrp="1"/>
          </p:cNvSpPr>
          <p:nvPr>
            <p:ph type="pic" sz="quarter" idx="12"/>
          </p:nvPr>
        </p:nvSpPr>
        <p:spPr>
          <a:xfrm>
            <a:off x="5103811" y="952526"/>
            <a:ext cx="2668589" cy="3086074"/>
          </a:xfrm>
          <a:prstGeom prst="roundRect">
            <a:avLst/>
          </a:prstGeom>
          <a:pattFill prst="pct5">
            <a:fgClr>
              <a:schemeClr val="accent1"/>
            </a:fgClr>
            <a:bgClr>
              <a:schemeClr val="bg1"/>
            </a:bgClr>
          </a:pattFill>
        </p:spPr>
        <p:txBody>
          <a:bodyPr wrap="square">
            <a:noAutofit/>
          </a:bodyPr>
          <a:lstStyle>
            <a:lvl1pPr>
              <a:defRPr sz="1100"/>
            </a:lvl1pPr>
          </a:lstStyle>
          <a:p>
            <a:endParaRPr lang="en-US"/>
          </a:p>
        </p:txBody>
      </p:sp>
      <p:sp>
        <p:nvSpPr>
          <p:cNvPr id="4" name="Picture Placeholder 33">
            <a:extLst>
              <a:ext uri="{FF2B5EF4-FFF2-40B4-BE49-F238E27FC236}">
                <a16:creationId xmlns:a16="http://schemas.microsoft.com/office/drawing/2014/main" id="{2CDB58C3-FB68-48FD-B629-D4D348BD949C}"/>
              </a:ext>
            </a:extLst>
          </p:cNvPr>
          <p:cNvSpPr>
            <a:spLocks noGrp="1"/>
          </p:cNvSpPr>
          <p:nvPr>
            <p:ph type="pic" sz="quarter" idx="13"/>
          </p:nvPr>
        </p:nvSpPr>
        <p:spPr>
          <a:xfrm>
            <a:off x="8325394" y="2925186"/>
            <a:ext cx="2668589" cy="3086074"/>
          </a:xfrm>
          <a:prstGeom prst="roundRect">
            <a:avLst/>
          </a:prstGeom>
          <a:pattFill prst="pct5">
            <a:fgClr>
              <a:schemeClr val="accent1"/>
            </a:fgClr>
            <a:bgClr>
              <a:schemeClr val="bg1"/>
            </a:bgClr>
          </a:pattFill>
        </p:spPr>
        <p:txBody>
          <a:bodyPr wrap="square">
            <a:noAutofit/>
          </a:bodyPr>
          <a:lstStyle>
            <a:lvl1pPr>
              <a:defRPr sz="1100"/>
            </a:lvl1pPr>
          </a:lstStyle>
          <a:p>
            <a:endParaRPr lang="en-US"/>
          </a:p>
        </p:txBody>
      </p:sp>
    </p:spTree>
    <p:extLst>
      <p:ext uri="{BB962C8B-B14F-4D97-AF65-F5344CB8AC3E}">
        <p14:creationId xmlns:p14="http://schemas.microsoft.com/office/powerpoint/2010/main" val="1381041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41088B5B-FE65-40B7-A3BF-D33D49DA43CB}"/>
              </a:ext>
            </a:extLst>
          </p:cNvPr>
          <p:cNvSpPr>
            <a:spLocks noGrp="1"/>
          </p:cNvSpPr>
          <p:nvPr>
            <p:ph type="pic" sz="quarter" idx="12"/>
          </p:nvPr>
        </p:nvSpPr>
        <p:spPr>
          <a:xfrm>
            <a:off x="368969" y="365125"/>
            <a:ext cx="4946951" cy="6127750"/>
          </a:xfrm>
          <a:custGeom>
            <a:avLst/>
            <a:gdLst>
              <a:gd name="connsiteX0" fmla="*/ 347566 w 4946951"/>
              <a:gd name="connsiteY0" fmla="*/ 0 h 6127750"/>
              <a:gd name="connsiteX1" fmla="*/ 4946951 w 4946951"/>
              <a:gd name="connsiteY1" fmla="*/ 0 h 6127750"/>
              <a:gd name="connsiteX2" fmla="*/ 4946951 w 4946951"/>
              <a:gd name="connsiteY2" fmla="*/ 6127750 h 6127750"/>
              <a:gd name="connsiteX3" fmla="*/ 347566 w 4946951"/>
              <a:gd name="connsiteY3" fmla="*/ 6127750 h 6127750"/>
              <a:gd name="connsiteX4" fmla="*/ 0 w 4946951"/>
              <a:gd name="connsiteY4" fmla="*/ 5780184 h 6127750"/>
              <a:gd name="connsiteX5" fmla="*/ 0 w 4946951"/>
              <a:gd name="connsiteY5" fmla="*/ 347566 h 6127750"/>
              <a:gd name="connsiteX6" fmla="*/ 347566 w 4946951"/>
              <a:gd name="connsiteY6" fmla="*/ 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6951" h="6127750">
                <a:moveTo>
                  <a:pt x="347566" y="0"/>
                </a:moveTo>
                <a:lnTo>
                  <a:pt x="4946951" y="0"/>
                </a:lnTo>
                <a:lnTo>
                  <a:pt x="4946951" y="6127750"/>
                </a:lnTo>
                <a:lnTo>
                  <a:pt x="347566" y="6127750"/>
                </a:lnTo>
                <a:cubicBezTo>
                  <a:pt x="155611" y="6127750"/>
                  <a:pt x="0" y="5972139"/>
                  <a:pt x="0" y="5780184"/>
                </a:cubicBezTo>
                <a:lnTo>
                  <a:pt x="0" y="347566"/>
                </a:lnTo>
                <a:cubicBezTo>
                  <a:pt x="0" y="155611"/>
                  <a:pt x="155611" y="0"/>
                  <a:pt x="347566" y="0"/>
                </a:cubicBez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3" name="Picture Placeholder 6">
            <a:extLst>
              <a:ext uri="{FF2B5EF4-FFF2-40B4-BE49-F238E27FC236}">
                <a16:creationId xmlns:a16="http://schemas.microsoft.com/office/drawing/2014/main" id="{953DB66F-56D4-4C7A-A461-3A7027382583}"/>
              </a:ext>
            </a:extLst>
          </p:cNvPr>
          <p:cNvSpPr>
            <a:spLocks noGrp="1"/>
          </p:cNvSpPr>
          <p:nvPr>
            <p:ph type="pic" sz="quarter" idx="11"/>
          </p:nvPr>
        </p:nvSpPr>
        <p:spPr>
          <a:xfrm>
            <a:off x="6440566" y="4663667"/>
            <a:ext cx="1391294" cy="1339295"/>
          </a:xfrm>
          <a:prstGeom prst="roundRect">
            <a:avLst>
              <a:gd name="adj" fmla="val 15000"/>
            </a:avLst>
          </a:prstGeom>
          <a:pattFill prst="pct5">
            <a:fgClr>
              <a:schemeClr val="accent1"/>
            </a:fgClr>
            <a:bgClr>
              <a:schemeClr val="bg1"/>
            </a:bgClr>
          </a:pattFill>
          <a:ln w="25400">
            <a:noFill/>
          </a:ln>
        </p:spPr>
        <p:txBody>
          <a:bodyPr wrap="square">
            <a:noAutofit/>
          </a:bodyPr>
          <a:lstStyle>
            <a:lvl1pPr>
              <a:defRPr sz="1100"/>
            </a:lvl1pPr>
          </a:lstStyle>
          <a:p>
            <a:endParaRPr lang="en-US"/>
          </a:p>
        </p:txBody>
      </p:sp>
      <p:sp>
        <p:nvSpPr>
          <p:cNvPr id="4" name="Picture Placeholder 6">
            <a:extLst>
              <a:ext uri="{FF2B5EF4-FFF2-40B4-BE49-F238E27FC236}">
                <a16:creationId xmlns:a16="http://schemas.microsoft.com/office/drawing/2014/main" id="{FCCBB233-7B2F-414A-9A6B-40701020ADC4}"/>
              </a:ext>
            </a:extLst>
          </p:cNvPr>
          <p:cNvSpPr>
            <a:spLocks noGrp="1"/>
          </p:cNvSpPr>
          <p:nvPr>
            <p:ph type="pic" sz="quarter" idx="13"/>
          </p:nvPr>
        </p:nvSpPr>
        <p:spPr>
          <a:xfrm>
            <a:off x="9619500" y="4663666"/>
            <a:ext cx="1391294" cy="1339295"/>
          </a:xfrm>
          <a:prstGeom prst="roundRect">
            <a:avLst>
              <a:gd name="adj" fmla="val 15000"/>
            </a:avLst>
          </a:prstGeom>
          <a:pattFill prst="pct5">
            <a:fgClr>
              <a:schemeClr val="accent1"/>
            </a:fgClr>
            <a:bgClr>
              <a:schemeClr val="bg1"/>
            </a:bgClr>
          </a:pattFill>
          <a:ln w="25400">
            <a:noFill/>
          </a:ln>
        </p:spPr>
        <p:txBody>
          <a:bodyPr wrap="square">
            <a:noAutofit/>
          </a:bodyPr>
          <a:lstStyle>
            <a:lvl1pPr>
              <a:defRPr sz="1100"/>
            </a:lvl1pPr>
          </a:lstStyle>
          <a:p>
            <a:endParaRPr lang="en-US"/>
          </a:p>
        </p:txBody>
      </p:sp>
      <p:sp>
        <p:nvSpPr>
          <p:cNvPr id="5" name="Picture Placeholder 6">
            <a:extLst>
              <a:ext uri="{FF2B5EF4-FFF2-40B4-BE49-F238E27FC236}">
                <a16:creationId xmlns:a16="http://schemas.microsoft.com/office/drawing/2014/main" id="{AABE335A-E237-4F8D-BE37-5EFC4AF40720}"/>
              </a:ext>
            </a:extLst>
          </p:cNvPr>
          <p:cNvSpPr>
            <a:spLocks noGrp="1"/>
          </p:cNvSpPr>
          <p:nvPr>
            <p:ph type="pic" sz="quarter" idx="14"/>
          </p:nvPr>
        </p:nvSpPr>
        <p:spPr>
          <a:xfrm>
            <a:off x="8029973" y="4663665"/>
            <a:ext cx="1391294" cy="1339295"/>
          </a:xfrm>
          <a:prstGeom prst="roundRect">
            <a:avLst>
              <a:gd name="adj" fmla="val 15000"/>
            </a:avLst>
          </a:prstGeom>
          <a:pattFill prst="pct5">
            <a:fgClr>
              <a:schemeClr val="accent1"/>
            </a:fgClr>
            <a:bgClr>
              <a:schemeClr val="bg1"/>
            </a:bgClr>
          </a:pattFill>
          <a:ln w="25400">
            <a:noFill/>
          </a:ln>
        </p:spPr>
        <p:txBody>
          <a:bodyPr wrap="square">
            <a:noAutofit/>
          </a:bodyPr>
          <a:lstStyle>
            <a:lvl1pPr>
              <a:defRPr sz="1100"/>
            </a:lvl1pPr>
          </a:lstStyle>
          <a:p>
            <a:endParaRPr lang="en-US"/>
          </a:p>
        </p:txBody>
      </p:sp>
    </p:spTree>
    <p:extLst>
      <p:ext uri="{BB962C8B-B14F-4D97-AF65-F5344CB8AC3E}">
        <p14:creationId xmlns:p14="http://schemas.microsoft.com/office/powerpoint/2010/main" val="387769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 name="Picture Placeholder 30">
            <a:extLst>
              <a:ext uri="{FF2B5EF4-FFF2-40B4-BE49-F238E27FC236}">
                <a16:creationId xmlns:a16="http://schemas.microsoft.com/office/drawing/2014/main" id="{51AE33FA-34C7-4ECC-983F-17D3A421D89E}"/>
              </a:ext>
            </a:extLst>
          </p:cNvPr>
          <p:cNvSpPr>
            <a:spLocks noGrp="1"/>
          </p:cNvSpPr>
          <p:nvPr>
            <p:ph type="pic" sz="quarter" idx="11"/>
          </p:nvPr>
        </p:nvSpPr>
        <p:spPr>
          <a:xfrm>
            <a:off x="7379572" y="1177046"/>
            <a:ext cx="3619330" cy="4512615"/>
          </a:xfrm>
          <a:prstGeom prst="rect">
            <a:avLst/>
          </a:prstGeom>
          <a:pattFill prst="pct5">
            <a:fgClr>
              <a:schemeClr val="accent1"/>
            </a:fgClr>
            <a:bgClr>
              <a:schemeClr val="bg1"/>
            </a:bgClr>
          </a:pattFill>
          <a:effectLst/>
        </p:spPr>
        <p:txBody>
          <a:bodyPr wrap="square">
            <a:noAutofit/>
          </a:bodyPr>
          <a:lstStyle>
            <a:lvl1pPr>
              <a:defRPr sz="1100"/>
            </a:lvl1pPr>
          </a:lstStyle>
          <a:p>
            <a:endParaRPr lang="en-US"/>
          </a:p>
        </p:txBody>
      </p:sp>
      <p:sp>
        <p:nvSpPr>
          <p:cNvPr id="3" name="Picture Placeholder 30">
            <a:extLst>
              <a:ext uri="{FF2B5EF4-FFF2-40B4-BE49-F238E27FC236}">
                <a16:creationId xmlns:a16="http://schemas.microsoft.com/office/drawing/2014/main" id="{670BC08C-D0CC-45EA-99EB-27F554C2B08C}"/>
              </a:ext>
            </a:extLst>
          </p:cNvPr>
          <p:cNvSpPr>
            <a:spLocks noGrp="1"/>
          </p:cNvSpPr>
          <p:nvPr>
            <p:ph type="pic" sz="quarter" idx="12"/>
          </p:nvPr>
        </p:nvSpPr>
        <p:spPr>
          <a:xfrm>
            <a:off x="1165220" y="1168414"/>
            <a:ext cx="1352278" cy="1302070"/>
          </a:xfrm>
          <a:prstGeom prst="ellipse">
            <a:avLst/>
          </a:prstGeom>
          <a:pattFill prst="pct5">
            <a:fgClr>
              <a:schemeClr val="accent1"/>
            </a:fgClr>
            <a:bgClr>
              <a:schemeClr val="bg1"/>
            </a:bgClr>
          </a:pattFill>
        </p:spPr>
        <p:txBody>
          <a:bodyPr wrap="square">
            <a:noAutofit/>
          </a:bodyPr>
          <a:lstStyle>
            <a:lvl1pPr>
              <a:defRPr sz="1100"/>
            </a:lvl1pPr>
          </a:lstStyle>
          <a:p>
            <a:endParaRPr lang="en-US"/>
          </a:p>
        </p:txBody>
      </p:sp>
      <p:sp>
        <p:nvSpPr>
          <p:cNvPr id="4" name="Picture Placeholder 30">
            <a:extLst>
              <a:ext uri="{FF2B5EF4-FFF2-40B4-BE49-F238E27FC236}">
                <a16:creationId xmlns:a16="http://schemas.microsoft.com/office/drawing/2014/main" id="{D12A4736-A18F-43C1-9B4D-F4A54B75B2A4}"/>
              </a:ext>
            </a:extLst>
          </p:cNvPr>
          <p:cNvSpPr>
            <a:spLocks noGrp="1"/>
          </p:cNvSpPr>
          <p:nvPr>
            <p:ph type="pic" sz="quarter" idx="13"/>
          </p:nvPr>
        </p:nvSpPr>
        <p:spPr>
          <a:xfrm>
            <a:off x="1165220" y="2789729"/>
            <a:ext cx="1352278" cy="1302070"/>
          </a:xfrm>
          <a:prstGeom prst="ellipse">
            <a:avLst/>
          </a:prstGeom>
          <a:pattFill prst="pct5">
            <a:fgClr>
              <a:schemeClr val="accent1"/>
            </a:fgClr>
            <a:bgClr>
              <a:schemeClr val="bg1"/>
            </a:bgClr>
          </a:pattFill>
        </p:spPr>
        <p:txBody>
          <a:bodyPr wrap="square">
            <a:noAutofit/>
          </a:bodyPr>
          <a:lstStyle>
            <a:lvl1pPr>
              <a:defRPr sz="1100"/>
            </a:lvl1pPr>
          </a:lstStyle>
          <a:p>
            <a:endParaRPr lang="en-US"/>
          </a:p>
        </p:txBody>
      </p:sp>
      <p:sp>
        <p:nvSpPr>
          <p:cNvPr id="5" name="Picture Placeholder 30">
            <a:extLst>
              <a:ext uri="{FF2B5EF4-FFF2-40B4-BE49-F238E27FC236}">
                <a16:creationId xmlns:a16="http://schemas.microsoft.com/office/drawing/2014/main" id="{9F3388A6-99B6-4573-82CC-152E9DA22A40}"/>
              </a:ext>
            </a:extLst>
          </p:cNvPr>
          <p:cNvSpPr>
            <a:spLocks noGrp="1"/>
          </p:cNvSpPr>
          <p:nvPr>
            <p:ph type="pic" sz="quarter" idx="14"/>
          </p:nvPr>
        </p:nvSpPr>
        <p:spPr>
          <a:xfrm>
            <a:off x="1165220" y="4387517"/>
            <a:ext cx="1352278" cy="1302070"/>
          </a:xfrm>
          <a:prstGeom prst="ellipse">
            <a:avLst/>
          </a:prstGeom>
          <a:pattFill prst="pct5">
            <a:fgClr>
              <a:schemeClr val="accent1"/>
            </a:fgClr>
            <a:bgClr>
              <a:schemeClr val="bg1"/>
            </a:bgClr>
          </a:pattFill>
        </p:spPr>
        <p:txBody>
          <a:bodyPr wrap="square">
            <a:noAutofit/>
          </a:bodyPr>
          <a:lstStyle>
            <a:lvl1pPr>
              <a:defRPr sz="1100"/>
            </a:lvl1pPr>
          </a:lstStyle>
          <a:p>
            <a:endParaRPr lang="en-US"/>
          </a:p>
        </p:txBody>
      </p:sp>
    </p:spTree>
    <p:extLst>
      <p:ext uri="{BB962C8B-B14F-4D97-AF65-F5344CB8AC3E}">
        <p14:creationId xmlns:p14="http://schemas.microsoft.com/office/powerpoint/2010/main" val="2091866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44002A1-1A66-41D7-B62A-BDA0AECBD25C}"/>
              </a:ext>
            </a:extLst>
          </p:cNvPr>
          <p:cNvSpPr>
            <a:spLocks noGrp="1"/>
          </p:cNvSpPr>
          <p:nvPr>
            <p:ph type="pic" sz="quarter" idx="12"/>
          </p:nvPr>
        </p:nvSpPr>
        <p:spPr>
          <a:xfrm>
            <a:off x="8523819" y="2150531"/>
            <a:ext cx="2464952" cy="4342344"/>
          </a:xfrm>
          <a:custGeom>
            <a:avLst/>
            <a:gdLst>
              <a:gd name="connsiteX0" fmla="*/ 360031 w 2464952"/>
              <a:gd name="connsiteY0" fmla="*/ 0 h 4342344"/>
              <a:gd name="connsiteX1" fmla="*/ 2104921 w 2464952"/>
              <a:gd name="connsiteY1" fmla="*/ 0 h 4342344"/>
              <a:gd name="connsiteX2" fmla="*/ 2464952 w 2464952"/>
              <a:gd name="connsiteY2" fmla="*/ 360031 h 4342344"/>
              <a:gd name="connsiteX3" fmla="*/ 2464952 w 2464952"/>
              <a:gd name="connsiteY3" fmla="*/ 4342344 h 4342344"/>
              <a:gd name="connsiteX4" fmla="*/ 0 w 2464952"/>
              <a:gd name="connsiteY4" fmla="*/ 4342344 h 4342344"/>
              <a:gd name="connsiteX5" fmla="*/ 0 w 2464952"/>
              <a:gd name="connsiteY5" fmla="*/ 360031 h 4342344"/>
              <a:gd name="connsiteX6" fmla="*/ 360031 w 2464952"/>
              <a:gd name="connsiteY6" fmla="*/ 0 h 434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952" h="4342344">
                <a:moveTo>
                  <a:pt x="360031" y="0"/>
                </a:moveTo>
                <a:lnTo>
                  <a:pt x="2104921" y="0"/>
                </a:lnTo>
                <a:cubicBezTo>
                  <a:pt x="2303761" y="0"/>
                  <a:pt x="2464952" y="161191"/>
                  <a:pt x="2464952" y="360031"/>
                </a:cubicBezTo>
                <a:lnTo>
                  <a:pt x="2464952" y="4342344"/>
                </a:lnTo>
                <a:lnTo>
                  <a:pt x="0" y="4342344"/>
                </a:lnTo>
                <a:lnTo>
                  <a:pt x="0" y="360031"/>
                </a:lnTo>
                <a:cubicBezTo>
                  <a:pt x="0" y="161191"/>
                  <a:pt x="161191" y="0"/>
                  <a:pt x="360031" y="0"/>
                </a:cubicBez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3" name="Picture Placeholder 91">
            <a:extLst>
              <a:ext uri="{FF2B5EF4-FFF2-40B4-BE49-F238E27FC236}">
                <a16:creationId xmlns:a16="http://schemas.microsoft.com/office/drawing/2014/main" id="{330D8FB4-B601-4BC2-B2C5-A735934B51AF}"/>
              </a:ext>
            </a:extLst>
          </p:cNvPr>
          <p:cNvSpPr>
            <a:spLocks noGrp="1"/>
          </p:cNvSpPr>
          <p:nvPr>
            <p:ph type="pic" sz="quarter" idx="13"/>
          </p:nvPr>
        </p:nvSpPr>
        <p:spPr>
          <a:xfrm>
            <a:off x="5738702" y="596864"/>
            <a:ext cx="2464952" cy="2552736"/>
          </a:xfrm>
          <a:custGeom>
            <a:avLst/>
            <a:gdLst>
              <a:gd name="connsiteX0" fmla="*/ 360031 w 2464952"/>
              <a:gd name="connsiteY0" fmla="*/ 0 h 2552736"/>
              <a:gd name="connsiteX1" fmla="*/ 2104921 w 2464952"/>
              <a:gd name="connsiteY1" fmla="*/ 0 h 2552736"/>
              <a:gd name="connsiteX2" fmla="*/ 2464952 w 2464952"/>
              <a:gd name="connsiteY2" fmla="*/ 360031 h 2552736"/>
              <a:gd name="connsiteX3" fmla="*/ 2464952 w 2464952"/>
              <a:gd name="connsiteY3" fmla="*/ 2552736 h 2552736"/>
              <a:gd name="connsiteX4" fmla="*/ 0 w 2464952"/>
              <a:gd name="connsiteY4" fmla="*/ 2552736 h 2552736"/>
              <a:gd name="connsiteX5" fmla="*/ 0 w 2464952"/>
              <a:gd name="connsiteY5" fmla="*/ 360031 h 2552736"/>
              <a:gd name="connsiteX6" fmla="*/ 360031 w 2464952"/>
              <a:gd name="connsiteY6" fmla="*/ 0 h 255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4952" h="2552736">
                <a:moveTo>
                  <a:pt x="360031" y="0"/>
                </a:moveTo>
                <a:lnTo>
                  <a:pt x="2104921" y="0"/>
                </a:lnTo>
                <a:cubicBezTo>
                  <a:pt x="2303761" y="0"/>
                  <a:pt x="2464952" y="161191"/>
                  <a:pt x="2464952" y="360031"/>
                </a:cubicBezTo>
                <a:lnTo>
                  <a:pt x="2464952" y="2552736"/>
                </a:lnTo>
                <a:lnTo>
                  <a:pt x="0" y="2552736"/>
                </a:lnTo>
                <a:lnTo>
                  <a:pt x="0" y="360031"/>
                </a:lnTo>
                <a:cubicBezTo>
                  <a:pt x="0" y="161191"/>
                  <a:pt x="161191" y="0"/>
                  <a:pt x="360031" y="0"/>
                </a:cubicBez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4" name="Picture Placeholder 89">
            <a:extLst>
              <a:ext uri="{FF2B5EF4-FFF2-40B4-BE49-F238E27FC236}">
                <a16:creationId xmlns:a16="http://schemas.microsoft.com/office/drawing/2014/main" id="{E31125E3-4714-4638-976A-72BE91192028}"/>
              </a:ext>
            </a:extLst>
          </p:cNvPr>
          <p:cNvSpPr>
            <a:spLocks noGrp="1"/>
          </p:cNvSpPr>
          <p:nvPr>
            <p:ph type="pic" sz="quarter" idx="14"/>
          </p:nvPr>
        </p:nvSpPr>
        <p:spPr>
          <a:xfrm>
            <a:off x="5737931" y="3429000"/>
            <a:ext cx="2464952" cy="2832136"/>
          </a:xfrm>
          <a:prstGeom prst="rect">
            <a:avLst/>
          </a:prstGeom>
          <a:pattFill prst="pct5">
            <a:fgClr>
              <a:schemeClr val="accent1"/>
            </a:fgClr>
            <a:bgClr>
              <a:schemeClr val="bg1"/>
            </a:bgClr>
          </a:pattFill>
        </p:spPr>
        <p:txBody>
          <a:bodyPr wrap="square">
            <a:noAutofit/>
          </a:bodyPr>
          <a:lstStyle>
            <a:lvl1pPr>
              <a:defRPr sz="1100"/>
            </a:lvl1pPr>
          </a:lstStyle>
          <a:p>
            <a:endParaRPr lang="en-US"/>
          </a:p>
        </p:txBody>
      </p:sp>
    </p:spTree>
    <p:extLst>
      <p:ext uri="{BB962C8B-B14F-4D97-AF65-F5344CB8AC3E}">
        <p14:creationId xmlns:p14="http://schemas.microsoft.com/office/powerpoint/2010/main" val="2449349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Picture Placeholder 59">
            <a:extLst>
              <a:ext uri="{FF2B5EF4-FFF2-40B4-BE49-F238E27FC236}">
                <a16:creationId xmlns:a16="http://schemas.microsoft.com/office/drawing/2014/main" id="{32582A11-69B5-4C85-B7E1-B3B1E21BF038}"/>
              </a:ext>
            </a:extLst>
          </p:cNvPr>
          <p:cNvSpPr>
            <a:spLocks noGrp="1"/>
          </p:cNvSpPr>
          <p:nvPr>
            <p:ph type="pic" sz="quarter" idx="10"/>
          </p:nvPr>
        </p:nvSpPr>
        <p:spPr>
          <a:xfrm>
            <a:off x="1158240" y="990600"/>
            <a:ext cx="2316480" cy="2570728"/>
          </a:xfrm>
          <a:custGeom>
            <a:avLst/>
            <a:gdLst>
              <a:gd name="connsiteX0" fmla="*/ 96227 w 2316480"/>
              <a:gd name="connsiteY0" fmla="*/ 0 h 2570728"/>
              <a:gd name="connsiteX1" fmla="*/ 2220253 w 2316480"/>
              <a:gd name="connsiteY1" fmla="*/ 0 h 2570728"/>
              <a:gd name="connsiteX2" fmla="*/ 2316480 w 2316480"/>
              <a:gd name="connsiteY2" fmla="*/ 96227 h 2570728"/>
              <a:gd name="connsiteX3" fmla="*/ 2316480 w 2316480"/>
              <a:gd name="connsiteY3" fmla="*/ 2474501 h 2570728"/>
              <a:gd name="connsiteX4" fmla="*/ 2220253 w 2316480"/>
              <a:gd name="connsiteY4" fmla="*/ 2570728 h 2570728"/>
              <a:gd name="connsiteX5" fmla="*/ 96227 w 2316480"/>
              <a:gd name="connsiteY5" fmla="*/ 2570728 h 2570728"/>
              <a:gd name="connsiteX6" fmla="*/ 0 w 2316480"/>
              <a:gd name="connsiteY6" fmla="*/ 2474501 h 2570728"/>
              <a:gd name="connsiteX7" fmla="*/ 0 w 2316480"/>
              <a:gd name="connsiteY7" fmla="*/ 96227 h 2570728"/>
              <a:gd name="connsiteX8" fmla="*/ 96227 w 2316480"/>
              <a:gd name="connsiteY8" fmla="*/ 0 h 257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2570728">
                <a:moveTo>
                  <a:pt x="96227" y="0"/>
                </a:moveTo>
                <a:lnTo>
                  <a:pt x="2220253" y="0"/>
                </a:lnTo>
                <a:cubicBezTo>
                  <a:pt x="2273398" y="0"/>
                  <a:pt x="2316480" y="43082"/>
                  <a:pt x="2316480" y="96227"/>
                </a:cubicBezTo>
                <a:lnTo>
                  <a:pt x="2316480" y="2474501"/>
                </a:lnTo>
                <a:cubicBezTo>
                  <a:pt x="2316480" y="2527646"/>
                  <a:pt x="2273398" y="2570728"/>
                  <a:pt x="2220253" y="2570728"/>
                </a:cubicBezTo>
                <a:lnTo>
                  <a:pt x="96227" y="2570728"/>
                </a:lnTo>
                <a:cubicBezTo>
                  <a:pt x="43082" y="2570728"/>
                  <a:pt x="0" y="2527646"/>
                  <a:pt x="0" y="2474501"/>
                </a:cubicBezTo>
                <a:lnTo>
                  <a:pt x="0" y="96227"/>
                </a:lnTo>
                <a:cubicBezTo>
                  <a:pt x="0" y="43082"/>
                  <a:pt x="43082" y="0"/>
                  <a:pt x="9622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3" name="Picture Placeholder 61">
            <a:extLst>
              <a:ext uri="{FF2B5EF4-FFF2-40B4-BE49-F238E27FC236}">
                <a16:creationId xmlns:a16="http://schemas.microsoft.com/office/drawing/2014/main" id="{D536156E-2065-4FEF-8FB7-83871DD32043}"/>
              </a:ext>
            </a:extLst>
          </p:cNvPr>
          <p:cNvSpPr>
            <a:spLocks noGrp="1"/>
          </p:cNvSpPr>
          <p:nvPr>
            <p:ph type="pic" sz="quarter" idx="11"/>
          </p:nvPr>
        </p:nvSpPr>
        <p:spPr>
          <a:xfrm>
            <a:off x="3693259" y="990600"/>
            <a:ext cx="2316480" cy="2570728"/>
          </a:xfrm>
          <a:custGeom>
            <a:avLst/>
            <a:gdLst>
              <a:gd name="connsiteX0" fmla="*/ 96227 w 2316480"/>
              <a:gd name="connsiteY0" fmla="*/ 0 h 2570728"/>
              <a:gd name="connsiteX1" fmla="*/ 2220253 w 2316480"/>
              <a:gd name="connsiteY1" fmla="*/ 0 h 2570728"/>
              <a:gd name="connsiteX2" fmla="*/ 2316480 w 2316480"/>
              <a:gd name="connsiteY2" fmla="*/ 96227 h 2570728"/>
              <a:gd name="connsiteX3" fmla="*/ 2316480 w 2316480"/>
              <a:gd name="connsiteY3" fmla="*/ 2474501 h 2570728"/>
              <a:gd name="connsiteX4" fmla="*/ 2220253 w 2316480"/>
              <a:gd name="connsiteY4" fmla="*/ 2570728 h 2570728"/>
              <a:gd name="connsiteX5" fmla="*/ 96227 w 2316480"/>
              <a:gd name="connsiteY5" fmla="*/ 2570728 h 2570728"/>
              <a:gd name="connsiteX6" fmla="*/ 0 w 2316480"/>
              <a:gd name="connsiteY6" fmla="*/ 2474501 h 2570728"/>
              <a:gd name="connsiteX7" fmla="*/ 0 w 2316480"/>
              <a:gd name="connsiteY7" fmla="*/ 96227 h 2570728"/>
              <a:gd name="connsiteX8" fmla="*/ 96227 w 2316480"/>
              <a:gd name="connsiteY8" fmla="*/ 0 h 257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2570728">
                <a:moveTo>
                  <a:pt x="96227" y="0"/>
                </a:moveTo>
                <a:lnTo>
                  <a:pt x="2220253" y="0"/>
                </a:lnTo>
                <a:cubicBezTo>
                  <a:pt x="2273398" y="0"/>
                  <a:pt x="2316480" y="43082"/>
                  <a:pt x="2316480" y="96227"/>
                </a:cubicBezTo>
                <a:lnTo>
                  <a:pt x="2316480" y="2474501"/>
                </a:lnTo>
                <a:cubicBezTo>
                  <a:pt x="2316480" y="2527646"/>
                  <a:pt x="2273398" y="2570728"/>
                  <a:pt x="2220253" y="2570728"/>
                </a:cubicBezTo>
                <a:lnTo>
                  <a:pt x="96227" y="2570728"/>
                </a:lnTo>
                <a:cubicBezTo>
                  <a:pt x="43082" y="2570728"/>
                  <a:pt x="0" y="2527646"/>
                  <a:pt x="0" y="2474501"/>
                </a:cubicBezTo>
                <a:lnTo>
                  <a:pt x="0" y="96227"/>
                </a:lnTo>
                <a:cubicBezTo>
                  <a:pt x="0" y="43082"/>
                  <a:pt x="43082" y="0"/>
                  <a:pt x="9622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3">
            <a:extLst>
              <a:ext uri="{FF2B5EF4-FFF2-40B4-BE49-F238E27FC236}">
                <a16:creationId xmlns:a16="http://schemas.microsoft.com/office/drawing/2014/main" id="{2D423C49-DFF7-4CA5-88C6-023A6C1AB83B}"/>
              </a:ext>
            </a:extLst>
          </p:cNvPr>
          <p:cNvSpPr>
            <a:spLocks noGrp="1"/>
          </p:cNvSpPr>
          <p:nvPr>
            <p:ph type="pic" sz="quarter" idx="12"/>
          </p:nvPr>
        </p:nvSpPr>
        <p:spPr>
          <a:xfrm>
            <a:off x="6224994" y="990600"/>
            <a:ext cx="2316480" cy="2570728"/>
          </a:xfrm>
          <a:custGeom>
            <a:avLst/>
            <a:gdLst>
              <a:gd name="connsiteX0" fmla="*/ 96227 w 2316480"/>
              <a:gd name="connsiteY0" fmla="*/ 0 h 2570728"/>
              <a:gd name="connsiteX1" fmla="*/ 2220253 w 2316480"/>
              <a:gd name="connsiteY1" fmla="*/ 0 h 2570728"/>
              <a:gd name="connsiteX2" fmla="*/ 2316480 w 2316480"/>
              <a:gd name="connsiteY2" fmla="*/ 96227 h 2570728"/>
              <a:gd name="connsiteX3" fmla="*/ 2316480 w 2316480"/>
              <a:gd name="connsiteY3" fmla="*/ 2474501 h 2570728"/>
              <a:gd name="connsiteX4" fmla="*/ 2220253 w 2316480"/>
              <a:gd name="connsiteY4" fmla="*/ 2570728 h 2570728"/>
              <a:gd name="connsiteX5" fmla="*/ 96227 w 2316480"/>
              <a:gd name="connsiteY5" fmla="*/ 2570728 h 2570728"/>
              <a:gd name="connsiteX6" fmla="*/ 0 w 2316480"/>
              <a:gd name="connsiteY6" fmla="*/ 2474501 h 2570728"/>
              <a:gd name="connsiteX7" fmla="*/ 0 w 2316480"/>
              <a:gd name="connsiteY7" fmla="*/ 96227 h 2570728"/>
              <a:gd name="connsiteX8" fmla="*/ 96227 w 2316480"/>
              <a:gd name="connsiteY8" fmla="*/ 0 h 257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2570728">
                <a:moveTo>
                  <a:pt x="96227" y="0"/>
                </a:moveTo>
                <a:lnTo>
                  <a:pt x="2220253" y="0"/>
                </a:lnTo>
                <a:cubicBezTo>
                  <a:pt x="2273398" y="0"/>
                  <a:pt x="2316480" y="43082"/>
                  <a:pt x="2316480" y="96227"/>
                </a:cubicBezTo>
                <a:lnTo>
                  <a:pt x="2316480" y="2474501"/>
                </a:lnTo>
                <a:cubicBezTo>
                  <a:pt x="2316480" y="2527646"/>
                  <a:pt x="2273398" y="2570728"/>
                  <a:pt x="2220253" y="2570728"/>
                </a:cubicBezTo>
                <a:lnTo>
                  <a:pt x="96227" y="2570728"/>
                </a:lnTo>
                <a:cubicBezTo>
                  <a:pt x="43082" y="2570728"/>
                  <a:pt x="0" y="2527646"/>
                  <a:pt x="0" y="2474501"/>
                </a:cubicBezTo>
                <a:lnTo>
                  <a:pt x="0" y="96227"/>
                </a:lnTo>
                <a:cubicBezTo>
                  <a:pt x="0" y="43082"/>
                  <a:pt x="43082" y="0"/>
                  <a:pt x="9622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65">
            <a:extLst>
              <a:ext uri="{FF2B5EF4-FFF2-40B4-BE49-F238E27FC236}">
                <a16:creationId xmlns:a16="http://schemas.microsoft.com/office/drawing/2014/main" id="{BEC30F53-FD4C-4D86-AEE7-0C07AB83BDEE}"/>
              </a:ext>
            </a:extLst>
          </p:cNvPr>
          <p:cNvSpPr>
            <a:spLocks noGrp="1"/>
          </p:cNvSpPr>
          <p:nvPr>
            <p:ph type="pic" sz="quarter" idx="13"/>
          </p:nvPr>
        </p:nvSpPr>
        <p:spPr>
          <a:xfrm>
            <a:off x="8695801" y="990600"/>
            <a:ext cx="2316480" cy="4404203"/>
          </a:xfrm>
          <a:custGeom>
            <a:avLst/>
            <a:gdLst>
              <a:gd name="connsiteX0" fmla="*/ 96227 w 2316480"/>
              <a:gd name="connsiteY0" fmla="*/ 0 h 4495800"/>
              <a:gd name="connsiteX1" fmla="*/ 2220253 w 2316480"/>
              <a:gd name="connsiteY1" fmla="*/ 0 h 4495800"/>
              <a:gd name="connsiteX2" fmla="*/ 2316480 w 2316480"/>
              <a:gd name="connsiteY2" fmla="*/ 96227 h 4495800"/>
              <a:gd name="connsiteX3" fmla="*/ 2316480 w 2316480"/>
              <a:gd name="connsiteY3" fmla="*/ 4399573 h 4495800"/>
              <a:gd name="connsiteX4" fmla="*/ 2220253 w 2316480"/>
              <a:gd name="connsiteY4" fmla="*/ 4495800 h 4495800"/>
              <a:gd name="connsiteX5" fmla="*/ 96227 w 2316480"/>
              <a:gd name="connsiteY5" fmla="*/ 4495800 h 4495800"/>
              <a:gd name="connsiteX6" fmla="*/ 0 w 2316480"/>
              <a:gd name="connsiteY6" fmla="*/ 4399573 h 4495800"/>
              <a:gd name="connsiteX7" fmla="*/ 0 w 2316480"/>
              <a:gd name="connsiteY7" fmla="*/ 96227 h 4495800"/>
              <a:gd name="connsiteX8" fmla="*/ 96227 w 2316480"/>
              <a:gd name="connsiteY8" fmla="*/ 0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4495800">
                <a:moveTo>
                  <a:pt x="96227" y="0"/>
                </a:moveTo>
                <a:lnTo>
                  <a:pt x="2220253" y="0"/>
                </a:lnTo>
                <a:cubicBezTo>
                  <a:pt x="2273398" y="0"/>
                  <a:pt x="2316480" y="43082"/>
                  <a:pt x="2316480" y="96227"/>
                </a:cubicBezTo>
                <a:lnTo>
                  <a:pt x="2316480" y="4399573"/>
                </a:lnTo>
                <a:cubicBezTo>
                  <a:pt x="2316480" y="4452718"/>
                  <a:pt x="2273398" y="4495800"/>
                  <a:pt x="2220253" y="4495800"/>
                </a:cubicBezTo>
                <a:lnTo>
                  <a:pt x="96227" y="4495800"/>
                </a:lnTo>
                <a:cubicBezTo>
                  <a:pt x="43082" y="4495800"/>
                  <a:pt x="0" y="4452718"/>
                  <a:pt x="0" y="4399573"/>
                </a:cubicBezTo>
                <a:lnTo>
                  <a:pt x="0" y="96227"/>
                </a:lnTo>
                <a:cubicBezTo>
                  <a:pt x="0" y="43082"/>
                  <a:pt x="43082" y="0"/>
                  <a:pt x="9622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1586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418FD10-DD69-43E0-BAC7-65707B57AB29}"/>
              </a:ext>
            </a:extLst>
          </p:cNvPr>
          <p:cNvSpPr>
            <a:spLocks noGrp="1"/>
          </p:cNvSpPr>
          <p:nvPr>
            <p:ph type="pic" sz="quarter" idx="10"/>
          </p:nvPr>
        </p:nvSpPr>
        <p:spPr>
          <a:xfrm>
            <a:off x="368970" y="365125"/>
            <a:ext cx="5320371" cy="6127750"/>
          </a:xfrm>
          <a:custGeom>
            <a:avLst/>
            <a:gdLst>
              <a:gd name="connsiteX0" fmla="*/ 347566 w 5320371"/>
              <a:gd name="connsiteY0" fmla="*/ 0 h 6127750"/>
              <a:gd name="connsiteX1" fmla="*/ 5320371 w 5320371"/>
              <a:gd name="connsiteY1" fmla="*/ 0 h 6127750"/>
              <a:gd name="connsiteX2" fmla="*/ 5320371 w 5320371"/>
              <a:gd name="connsiteY2" fmla="*/ 6127750 h 6127750"/>
              <a:gd name="connsiteX3" fmla="*/ 347566 w 5320371"/>
              <a:gd name="connsiteY3" fmla="*/ 6127750 h 6127750"/>
              <a:gd name="connsiteX4" fmla="*/ 0 w 5320371"/>
              <a:gd name="connsiteY4" fmla="*/ 5780184 h 6127750"/>
              <a:gd name="connsiteX5" fmla="*/ 0 w 5320371"/>
              <a:gd name="connsiteY5" fmla="*/ 347566 h 6127750"/>
              <a:gd name="connsiteX6" fmla="*/ 347566 w 5320371"/>
              <a:gd name="connsiteY6" fmla="*/ 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371" h="6127750">
                <a:moveTo>
                  <a:pt x="347566" y="0"/>
                </a:moveTo>
                <a:lnTo>
                  <a:pt x="5320371" y="0"/>
                </a:lnTo>
                <a:lnTo>
                  <a:pt x="5320371" y="6127750"/>
                </a:lnTo>
                <a:lnTo>
                  <a:pt x="347566" y="6127750"/>
                </a:lnTo>
                <a:cubicBezTo>
                  <a:pt x="155611" y="6127750"/>
                  <a:pt x="0" y="5972139"/>
                  <a:pt x="0" y="5780184"/>
                </a:cubicBezTo>
                <a:lnTo>
                  <a:pt x="0" y="347566"/>
                </a:lnTo>
                <a:cubicBezTo>
                  <a:pt x="0" y="155611"/>
                  <a:pt x="155611" y="0"/>
                  <a:pt x="347566" y="0"/>
                </a:cubicBezTo>
                <a:close/>
              </a:path>
            </a:pathLst>
          </a:custGeom>
          <a:pattFill prst="pct5">
            <a:fgClr>
              <a:schemeClr val="accent5">
                <a:lumMod val="60000"/>
                <a:lumOff val="40000"/>
              </a:schemeClr>
            </a:fgClr>
            <a:bgClr>
              <a:schemeClr val="bg1"/>
            </a:bgClr>
          </a:pattFill>
        </p:spPr>
        <p:txBody>
          <a:bodyPr wrap="square">
            <a:noAutofit/>
          </a:bodyPr>
          <a:lstStyle>
            <a:lvl1pPr>
              <a:defRPr sz="18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197640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5A4E586-6BFC-4FF6-9EF7-0517CE917351}"/>
              </a:ext>
            </a:extLst>
          </p:cNvPr>
          <p:cNvSpPr/>
          <p:nvPr userDrawn="1"/>
        </p:nvSpPr>
        <p:spPr>
          <a:xfrm>
            <a:off x="9164652" y="365125"/>
            <a:ext cx="2658380" cy="6127750"/>
          </a:xfrm>
          <a:custGeom>
            <a:avLst/>
            <a:gdLst>
              <a:gd name="connsiteX0" fmla="*/ 0 w 2658380"/>
              <a:gd name="connsiteY0" fmla="*/ 0 h 6127750"/>
              <a:gd name="connsiteX1" fmla="*/ 2310814 w 2658380"/>
              <a:gd name="connsiteY1" fmla="*/ 0 h 6127750"/>
              <a:gd name="connsiteX2" fmla="*/ 2658380 w 2658380"/>
              <a:gd name="connsiteY2" fmla="*/ 347566 h 6127750"/>
              <a:gd name="connsiteX3" fmla="*/ 2658380 w 2658380"/>
              <a:gd name="connsiteY3" fmla="*/ 5780184 h 6127750"/>
              <a:gd name="connsiteX4" fmla="*/ 2310814 w 2658380"/>
              <a:gd name="connsiteY4" fmla="*/ 6127750 h 6127750"/>
              <a:gd name="connsiteX5" fmla="*/ 0 w 2658380"/>
              <a:gd name="connsiteY5" fmla="*/ 612775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8380" h="6127750">
                <a:moveTo>
                  <a:pt x="0" y="0"/>
                </a:moveTo>
                <a:lnTo>
                  <a:pt x="2310814" y="0"/>
                </a:lnTo>
                <a:cubicBezTo>
                  <a:pt x="2502769" y="0"/>
                  <a:pt x="2658380" y="155611"/>
                  <a:pt x="2658380" y="347566"/>
                </a:cubicBezTo>
                <a:lnTo>
                  <a:pt x="2658380" y="5780184"/>
                </a:lnTo>
                <a:cubicBezTo>
                  <a:pt x="2658380" y="5972139"/>
                  <a:pt x="2502769" y="6127750"/>
                  <a:pt x="2310814" y="6127750"/>
                </a:cubicBezTo>
                <a:lnTo>
                  <a:pt x="0" y="6127750"/>
                </a:lnTo>
                <a:close/>
              </a:path>
            </a:pathLst>
          </a:cu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8" name="Picture Placeholder 7">
            <a:extLst>
              <a:ext uri="{FF2B5EF4-FFF2-40B4-BE49-F238E27FC236}">
                <a16:creationId xmlns:a16="http://schemas.microsoft.com/office/drawing/2014/main" id="{3DFDC3CC-73F0-4E2A-99A3-E15A58F67C61}"/>
              </a:ext>
            </a:extLst>
          </p:cNvPr>
          <p:cNvSpPr>
            <a:spLocks noGrp="1"/>
          </p:cNvSpPr>
          <p:nvPr>
            <p:ph type="pic" sz="quarter" idx="11"/>
          </p:nvPr>
        </p:nvSpPr>
        <p:spPr>
          <a:xfrm>
            <a:off x="7743824" y="1600201"/>
            <a:ext cx="2943225" cy="4892675"/>
          </a:xfrm>
          <a:custGeom>
            <a:avLst/>
            <a:gdLst>
              <a:gd name="connsiteX0" fmla="*/ 217916 w 2943225"/>
              <a:gd name="connsiteY0" fmla="*/ 0 h 4892675"/>
              <a:gd name="connsiteX1" fmla="*/ 2725309 w 2943225"/>
              <a:gd name="connsiteY1" fmla="*/ 0 h 4892675"/>
              <a:gd name="connsiteX2" fmla="*/ 2943225 w 2943225"/>
              <a:gd name="connsiteY2" fmla="*/ 217916 h 4892675"/>
              <a:gd name="connsiteX3" fmla="*/ 2943225 w 2943225"/>
              <a:gd name="connsiteY3" fmla="*/ 4892675 h 4892675"/>
              <a:gd name="connsiteX4" fmla="*/ 0 w 2943225"/>
              <a:gd name="connsiteY4" fmla="*/ 4892675 h 4892675"/>
              <a:gd name="connsiteX5" fmla="*/ 0 w 2943225"/>
              <a:gd name="connsiteY5" fmla="*/ 217916 h 4892675"/>
              <a:gd name="connsiteX6" fmla="*/ 217916 w 2943225"/>
              <a:gd name="connsiteY6" fmla="*/ 0 h 48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3225" h="4892675">
                <a:moveTo>
                  <a:pt x="217916" y="0"/>
                </a:moveTo>
                <a:lnTo>
                  <a:pt x="2725309" y="0"/>
                </a:lnTo>
                <a:cubicBezTo>
                  <a:pt x="2845661" y="0"/>
                  <a:pt x="2943225" y="97564"/>
                  <a:pt x="2943225" y="217916"/>
                </a:cubicBezTo>
                <a:lnTo>
                  <a:pt x="2943225" y="4892675"/>
                </a:lnTo>
                <a:lnTo>
                  <a:pt x="0" y="4892675"/>
                </a:lnTo>
                <a:lnTo>
                  <a:pt x="0" y="217916"/>
                </a:lnTo>
                <a:cubicBezTo>
                  <a:pt x="0" y="97564"/>
                  <a:pt x="97564" y="0"/>
                  <a:pt x="217916" y="0"/>
                </a:cubicBez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10" name="Picture Placeholder 9">
            <a:extLst>
              <a:ext uri="{FF2B5EF4-FFF2-40B4-BE49-F238E27FC236}">
                <a16:creationId xmlns:a16="http://schemas.microsoft.com/office/drawing/2014/main" id="{4DFF25E8-F63C-4981-B8C2-04B391702A1D}"/>
              </a:ext>
            </a:extLst>
          </p:cNvPr>
          <p:cNvSpPr>
            <a:spLocks noGrp="1"/>
          </p:cNvSpPr>
          <p:nvPr>
            <p:ph type="pic" sz="quarter" idx="10"/>
          </p:nvPr>
        </p:nvSpPr>
        <p:spPr>
          <a:xfrm>
            <a:off x="368969" y="365125"/>
            <a:ext cx="1805973" cy="6127750"/>
          </a:xfrm>
          <a:custGeom>
            <a:avLst/>
            <a:gdLst>
              <a:gd name="connsiteX0" fmla="*/ 347566 w 1805973"/>
              <a:gd name="connsiteY0" fmla="*/ 0 h 6127750"/>
              <a:gd name="connsiteX1" fmla="*/ 1805973 w 1805973"/>
              <a:gd name="connsiteY1" fmla="*/ 0 h 6127750"/>
              <a:gd name="connsiteX2" fmla="*/ 1805973 w 1805973"/>
              <a:gd name="connsiteY2" fmla="*/ 6127750 h 6127750"/>
              <a:gd name="connsiteX3" fmla="*/ 347566 w 1805973"/>
              <a:gd name="connsiteY3" fmla="*/ 6127750 h 6127750"/>
              <a:gd name="connsiteX4" fmla="*/ 0 w 1805973"/>
              <a:gd name="connsiteY4" fmla="*/ 5780184 h 6127750"/>
              <a:gd name="connsiteX5" fmla="*/ 0 w 1805973"/>
              <a:gd name="connsiteY5" fmla="*/ 347566 h 6127750"/>
              <a:gd name="connsiteX6" fmla="*/ 347566 w 1805973"/>
              <a:gd name="connsiteY6" fmla="*/ 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5973" h="6127750">
                <a:moveTo>
                  <a:pt x="347566" y="0"/>
                </a:moveTo>
                <a:lnTo>
                  <a:pt x="1805973" y="0"/>
                </a:lnTo>
                <a:lnTo>
                  <a:pt x="1805973" y="6127750"/>
                </a:lnTo>
                <a:lnTo>
                  <a:pt x="347566" y="6127750"/>
                </a:lnTo>
                <a:cubicBezTo>
                  <a:pt x="155611" y="6127750"/>
                  <a:pt x="0" y="5972139"/>
                  <a:pt x="0" y="5780184"/>
                </a:cubicBezTo>
                <a:lnTo>
                  <a:pt x="0" y="347566"/>
                </a:lnTo>
                <a:cubicBezTo>
                  <a:pt x="0" y="155611"/>
                  <a:pt x="155611" y="0"/>
                  <a:pt x="347566" y="0"/>
                </a:cubicBezTo>
                <a:close/>
              </a:path>
            </a:pathLst>
          </a:custGeom>
          <a:pattFill prst="pct5">
            <a:fgClr>
              <a:schemeClr val="accent1"/>
            </a:fgClr>
            <a:bgClr>
              <a:schemeClr val="bg1"/>
            </a:bgClr>
          </a:pattFill>
          <a:effectLst/>
        </p:spPr>
        <p:txBody>
          <a:bodyPr wrap="square">
            <a:noAutofit/>
          </a:bodyPr>
          <a:lstStyle>
            <a:lvl1pPr>
              <a:defRPr sz="1200"/>
            </a:lvl1pPr>
          </a:lstStyle>
          <a:p>
            <a:endParaRPr lang="en-US"/>
          </a:p>
        </p:txBody>
      </p:sp>
    </p:spTree>
    <p:extLst>
      <p:ext uri="{BB962C8B-B14F-4D97-AF65-F5344CB8AC3E}">
        <p14:creationId xmlns:p14="http://schemas.microsoft.com/office/powerpoint/2010/main" val="2267513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68">
            <a:extLst>
              <a:ext uri="{FF2B5EF4-FFF2-40B4-BE49-F238E27FC236}">
                <a16:creationId xmlns:a16="http://schemas.microsoft.com/office/drawing/2014/main" id="{48943FAE-B787-4584-B1B9-2B7480942127}"/>
              </a:ext>
            </a:extLst>
          </p:cNvPr>
          <p:cNvSpPr>
            <a:spLocks noGrp="1"/>
          </p:cNvSpPr>
          <p:nvPr>
            <p:ph type="pic" sz="quarter" idx="16"/>
          </p:nvPr>
        </p:nvSpPr>
        <p:spPr>
          <a:xfrm>
            <a:off x="1265896" y="1856205"/>
            <a:ext cx="3877604" cy="2191466"/>
          </a:xfrm>
          <a:custGeom>
            <a:avLst/>
            <a:gdLst>
              <a:gd name="connsiteX0" fmla="*/ 0 w 3990001"/>
              <a:gd name="connsiteY0" fmla="*/ 0 h 2933127"/>
              <a:gd name="connsiteX1" fmla="*/ 3990001 w 3990001"/>
              <a:gd name="connsiteY1" fmla="*/ 0 h 2933127"/>
              <a:gd name="connsiteX2" fmla="*/ 3990001 w 3990001"/>
              <a:gd name="connsiteY2" fmla="*/ 2933127 h 2933127"/>
              <a:gd name="connsiteX3" fmla="*/ 3990000 w 3990001"/>
              <a:gd name="connsiteY3" fmla="*/ 2933127 h 2933127"/>
              <a:gd name="connsiteX4" fmla="*/ 3990000 w 3990001"/>
              <a:gd name="connsiteY4" fmla="*/ 2931351 h 2933127"/>
              <a:gd name="connsiteX5" fmla="*/ 0 w 3990001"/>
              <a:gd name="connsiteY5" fmla="*/ 2931351 h 293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0001" h="2933127">
                <a:moveTo>
                  <a:pt x="0" y="0"/>
                </a:moveTo>
                <a:lnTo>
                  <a:pt x="3990001" y="0"/>
                </a:lnTo>
                <a:lnTo>
                  <a:pt x="3990001" y="2933127"/>
                </a:lnTo>
                <a:lnTo>
                  <a:pt x="3990000" y="2933127"/>
                </a:lnTo>
                <a:lnTo>
                  <a:pt x="3990000" y="2931351"/>
                </a:lnTo>
                <a:lnTo>
                  <a:pt x="0" y="2931351"/>
                </a:lnTo>
                <a:close/>
              </a:path>
            </a:pathLst>
          </a:custGeom>
          <a:pattFill prst="pct5">
            <a:fgClr>
              <a:schemeClr val="accent1"/>
            </a:fgClr>
            <a:bgClr>
              <a:schemeClr val="bg1"/>
            </a:bgClr>
          </a:pattFill>
          <a:ln w="28575">
            <a:noFill/>
          </a:ln>
        </p:spPr>
        <p:txBody>
          <a:bodyPr wrap="square">
            <a:noAutofit/>
          </a:bodyPr>
          <a:lstStyle>
            <a:lvl1pPr>
              <a:defRPr sz="1200"/>
            </a:lvl1pPr>
          </a:lstStyle>
          <a:p>
            <a:endParaRPr lang="en-US"/>
          </a:p>
        </p:txBody>
      </p:sp>
    </p:spTree>
    <p:extLst>
      <p:ext uri="{BB962C8B-B14F-4D97-AF65-F5344CB8AC3E}">
        <p14:creationId xmlns:p14="http://schemas.microsoft.com/office/powerpoint/2010/main" val="164306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Picture Placeholder 37">
            <a:extLst>
              <a:ext uri="{FF2B5EF4-FFF2-40B4-BE49-F238E27FC236}">
                <a16:creationId xmlns:a16="http://schemas.microsoft.com/office/drawing/2014/main" id="{8ACBC2A2-3AA2-4F6F-AA66-4D630C468863}"/>
              </a:ext>
            </a:extLst>
          </p:cNvPr>
          <p:cNvSpPr>
            <a:spLocks noGrp="1"/>
          </p:cNvSpPr>
          <p:nvPr>
            <p:ph type="pic" sz="quarter" idx="14"/>
          </p:nvPr>
        </p:nvSpPr>
        <p:spPr>
          <a:xfrm>
            <a:off x="1580827" y="870285"/>
            <a:ext cx="2789695" cy="1809750"/>
          </a:xfrm>
          <a:custGeom>
            <a:avLst/>
            <a:gdLst>
              <a:gd name="connsiteX0" fmla="*/ 0 w 1844101"/>
              <a:gd name="connsiteY0" fmla="*/ 0 h 1676400"/>
              <a:gd name="connsiteX1" fmla="*/ 1844101 w 1844101"/>
              <a:gd name="connsiteY1" fmla="*/ 0 h 1676400"/>
              <a:gd name="connsiteX2" fmla="*/ 1844101 w 1844101"/>
              <a:gd name="connsiteY2" fmla="*/ 1676400 h 1676400"/>
              <a:gd name="connsiteX3" fmla="*/ 0 w 1844101"/>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844101" h="1676400">
                <a:moveTo>
                  <a:pt x="0" y="0"/>
                </a:moveTo>
                <a:lnTo>
                  <a:pt x="1844101" y="0"/>
                </a:lnTo>
                <a:lnTo>
                  <a:pt x="1844101" y="1676400"/>
                </a:lnTo>
                <a:lnTo>
                  <a:pt x="0" y="1676400"/>
                </a:lnTo>
                <a:close/>
              </a:path>
            </a:pathLst>
          </a:custGeom>
          <a:pattFill prst="pct5">
            <a:fgClr>
              <a:schemeClr val="accent1"/>
            </a:fgClr>
            <a:bgClr>
              <a:schemeClr val="bg1"/>
            </a:bgClr>
          </a:pattFill>
        </p:spPr>
        <p:txBody>
          <a:bodyPr wrap="square">
            <a:noAutofit/>
          </a:bodyPr>
          <a:lstStyle>
            <a:lvl1pPr>
              <a:defRPr sz="1100"/>
            </a:lvl1pPr>
          </a:lstStyle>
          <a:p>
            <a:endParaRPr lang="en-US"/>
          </a:p>
        </p:txBody>
      </p:sp>
      <p:sp>
        <p:nvSpPr>
          <p:cNvPr id="3" name="Picture Placeholder 37">
            <a:extLst>
              <a:ext uri="{FF2B5EF4-FFF2-40B4-BE49-F238E27FC236}">
                <a16:creationId xmlns:a16="http://schemas.microsoft.com/office/drawing/2014/main" id="{983FB32C-8ED0-4C85-87FC-B4C67D3F7AE0}"/>
              </a:ext>
            </a:extLst>
          </p:cNvPr>
          <p:cNvSpPr>
            <a:spLocks noGrp="1"/>
          </p:cNvSpPr>
          <p:nvPr>
            <p:ph type="pic" sz="quarter" idx="15"/>
          </p:nvPr>
        </p:nvSpPr>
        <p:spPr>
          <a:xfrm>
            <a:off x="7777712" y="3741967"/>
            <a:ext cx="2789695" cy="1809750"/>
          </a:xfrm>
          <a:custGeom>
            <a:avLst/>
            <a:gdLst>
              <a:gd name="connsiteX0" fmla="*/ 0 w 1844101"/>
              <a:gd name="connsiteY0" fmla="*/ 0 h 1676400"/>
              <a:gd name="connsiteX1" fmla="*/ 1844101 w 1844101"/>
              <a:gd name="connsiteY1" fmla="*/ 0 h 1676400"/>
              <a:gd name="connsiteX2" fmla="*/ 1844101 w 1844101"/>
              <a:gd name="connsiteY2" fmla="*/ 1676400 h 1676400"/>
              <a:gd name="connsiteX3" fmla="*/ 0 w 1844101"/>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844101" h="1676400">
                <a:moveTo>
                  <a:pt x="0" y="0"/>
                </a:moveTo>
                <a:lnTo>
                  <a:pt x="1844101" y="0"/>
                </a:lnTo>
                <a:lnTo>
                  <a:pt x="1844101" y="1676400"/>
                </a:lnTo>
                <a:lnTo>
                  <a:pt x="0" y="1676400"/>
                </a:lnTo>
                <a:close/>
              </a:path>
            </a:pathLst>
          </a:custGeom>
          <a:pattFill prst="pct5">
            <a:fgClr>
              <a:schemeClr val="accent1"/>
            </a:fgClr>
            <a:bgClr>
              <a:schemeClr val="bg1"/>
            </a:bgClr>
          </a:pattFill>
        </p:spPr>
        <p:txBody>
          <a:bodyPr wrap="square">
            <a:noAutofit/>
          </a:bodyPr>
          <a:lstStyle>
            <a:lvl1pPr>
              <a:defRPr sz="1100"/>
            </a:lvl1pPr>
          </a:lstStyle>
          <a:p>
            <a:endParaRPr lang="en-US"/>
          </a:p>
        </p:txBody>
      </p:sp>
    </p:spTree>
    <p:extLst>
      <p:ext uri="{BB962C8B-B14F-4D97-AF65-F5344CB8AC3E}">
        <p14:creationId xmlns:p14="http://schemas.microsoft.com/office/powerpoint/2010/main" val="668956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CD82D85-7A7A-4A8A-8BF2-42A865309483}"/>
              </a:ext>
            </a:extLst>
          </p:cNvPr>
          <p:cNvSpPr/>
          <p:nvPr userDrawn="1"/>
        </p:nvSpPr>
        <p:spPr>
          <a:xfrm>
            <a:off x="7604825" y="3314700"/>
            <a:ext cx="3415599" cy="1759893"/>
          </a:xfrm>
          <a:prstGeom prst="roundRect">
            <a:avLst>
              <a:gd name="adj" fmla="val 9420"/>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109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160445B-C60E-4EAC-9DAE-6261D80BB041}"/>
              </a:ext>
            </a:extLst>
          </p:cNvPr>
          <p:cNvGrpSpPr/>
          <p:nvPr userDrawn="1"/>
        </p:nvGrpSpPr>
        <p:grpSpPr>
          <a:xfrm>
            <a:off x="1569483" y="1927111"/>
            <a:ext cx="9053160" cy="3804687"/>
            <a:chOff x="1569483" y="1927111"/>
            <a:chExt cx="9053160" cy="3804687"/>
          </a:xfrm>
        </p:grpSpPr>
        <p:sp>
          <p:nvSpPr>
            <p:cNvPr id="4" name="Rectangle: Rounded Corners 3">
              <a:extLst>
                <a:ext uri="{FF2B5EF4-FFF2-40B4-BE49-F238E27FC236}">
                  <a16:creationId xmlns:a16="http://schemas.microsoft.com/office/drawing/2014/main" id="{DC93842B-B49C-4165-9E4E-DAC9BA0F0A2D}"/>
                </a:ext>
              </a:extLst>
            </p:cNvPr>
            <p:cNvSpPr/>
            <p:nvPr userDrawn="1"/>
          </p:nvSpPr>
          <p:spPr>
            <a:xfrm>
              <a:off x="1569483" y="2054596"/>
              <a:ext cx="2578253" cy="3380515"/>
            </a:xfrm>
            <a:prstGeom prst="roundRect">
              <a:avLst>
                <a:gd name="adj" fmla="val 6391"/>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E7D83B6E-6154-474C-9BCE-B150945F27CA}"/>
                </a:ext>
              </a:extLst>
            </p:cNvPr>
            <p:cNvGrpSpPr/>
            <p:nvPr userDrawn="1"/>
          </p:nvGrpSpPr>
          <p:grpSpPr>
            <a:xfrm>
              <a:off x="4806874" y="1927111"/>
              <a:ext cx="2578253" cy="3804687"/>
              <a:chOff x="4806874" y="2136661"/>
              <a:chExt cx="2578253" cy="4031909"/>
            </a:xfrm>
          </p:grpSpPr>
          <p:sp>
            <p:nvSpPr>
              <p:cNvPr id="6" name="Rectangle: Rounded Corners 5">
                <a:extLst>
                  <a:ext uri="{FF2B5EF4-FFF2-40B4-BE49-F238E27FC236}">
                    <a16:creationId xmlns:a16="http://schemas.microsoft.com/office/drawing/2014/main" id="{2000DF61-A5ED-4EBA-8B80-2C4574BAF44A}"/>
                  </a:ext>
                </a:extLst>
              </p:cNvPr>
              <p:cNvSpPr/>
              <p:nvPr userDrawn="1"/>
            </p:nvSpPr>
            <p:spPr>
              <a:xfrm>
                <a:off x="4820085" y="2136661"/>
                <a:ext cx="2551831" cy="1166456"/>
              </a:xfrm>
              <a:prstGeom prst="roundRect">
                <a:avLst>
                  <a:gd name="adj" fmla="val 6391"/>
                </a:avLst>
              </a:prstGeom>
              <a:solidFill>
                <a:srgbClr val="FFC000"/>
              </a:solidFill>
              <a:ln>
                <a:noFill/>
              </a:ln>
              <a:effectLst>
                <a:outerShdw blurRad="1270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DDE8693F-1119-41B4-B0AE-C303287E4513}"/>
                  </a:ext>
                </a:extLst>
              </p:cNvPr>
              <p:cNvSpPr/>
              <p:nvPr userDrawn="1"/>
            </p:nvSpPr>
            <p:spPr>
              <a:xfrm>
                <a:off x="4806874" y="2264147"/>
                <a:ext cx="2578253" cy="3904423"/>
              </a:xfrm>
              <a:custGeom>
                <a:avLst/>
                <a:gdLst>
                  <a:gd name="connsiteX0" fmla="*/ 576 w 2578253"/>
                  <a:gd name="connsiteY0" fmla="*/ 0 h 3825420"/>
                  <a:gd name="connsiteX1" fmla="*/ 2577678 w 2578253"/>
                  <a:gd name="connsiteY1" fmla="*/ 0 h 3825420"/>
                  <a:gd name="connsiteX2" fmla="*/ 2578253 w 2578253"/>
                  <a:gd name="connsiteY2" fmla="*/ 2851 h 3825420"/>
                  <a:gd name="connsiteX3" fmla="*/ 2578253 w 2578253"/>
                  <a:gd name="connsiteY3" fmla="*/ 3660644 h 3825420"/>
                  <a:gd name="connsiteX4" fmla="*/ 2413477 w 2578253"/>
                  <a:gd name="connsiteY4" fmla="*/ 3825420 h 3825420"/>
                  <a:gd name="connsiteX5" fmla="*/ 164776 w 2578253"/>
                  <a:gd name="connsiteY5" fmla="*/ 3825420 h 3825420"/>
                  <a:gd name="connsiteX6" fmla="*/ 0 w 2578253"/>
                  <a:gd name="connsiteY6" fmla="*/ 3660644 h 3825420"/>
                  <a:gd name="connsiteX7" fmla="*/ 0 w 2578253"/>
                  <a:gd name="connsiteY7" fmla="*/ 2851 h 382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8253" h="3825420">
                    <a:moveTo>
                      <a:pt x="576" y="0"/>
                    </a:moveTo>
                    <a:lnTo>
                      <a:pt x="2577678" y="0"/>
                    </a:lnTo>
                    <a:lnTo>
                      <a:pt x="2578253" y="2851"/>
                    </a:lnTo>
                    <a:lnTo>
                      <a:pt x="2578253" y="3660644"/>
                    </a:lnTo>
                    <a:cubicBezTo>
                      <a:pt x="2578253" y="3751647"/>
                      <a:pt x="2504480" y="3825420"/>
                      <a:pt x="2413477" y="3825420"/>
                    </a:cubicBezTo>
                    <a:lnTo>
                      <a:pt x="164776" y="3825420"/>
                    </a:lnTo>
                    <a:cubicBezTo>
                      <a:pt x="73773" y="3825420"/>
                      <a:pt x="0" y="3751647"/>
                      <a:pt x="0" y="3660644"/>
                    </a:cubicBezTo>
                    <a:lnTo>
                      <a:pt x="0" y="2851"/>
                    </a:lnTo>
                    <a:close/>
                  </a:path>
                </a:pathLst>
              </a:custGeom>
              <a:solidFill>
                <a:srgbClr val="7A49C9"/>
              </a:solidFill>
              <a:ln>
                <a:noFill/>
              </a:ln>
              <a:effectLst>
                <a:outerShdw blurRad="1270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sp>
          <p:nvSpPr>
            <p:cNvPr id="9" name="Rectangle: Rounded Corners 8">
              <a:extLst>
                <a:ext uri="{FF2B5EF4-FFF2-40B4-BE49-F238E27FC236}">
                  <a16:creationId xmlns:a16="http://schemas.microsoft.com/office/drawing/2014/main" id="{785C1529-4AD7-4B36-A0C2-6EA615E5E04F}"/>
                </a:ext>
              </a:extLst>
            </p:cNvPr>
            <p:cNvSpPr/>
            <p:nvPr userDrawn="1"/>
          </p:nvSpPr>
          <p:spPr>
            <a:xfrm>
              <a:off x="8044389" y="2054596"/>
              <a:ext cx="2578254" cy="3380515"/>
            </a:xfrm>
            <a:prstGeom prst="roundRect">
              <a:avLst>
                <a:gd name="adj" fmla="val 6391"/>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41379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3D3B523-C23A-4D60-950A-5A91F5B6A51C}"/>
              </a:ext>
            </a:extLst>
          </p:cNvPr>
          <p:cNvSpPr/>
          <p:nvPr userDrawn="1"/>
        </p:nvSpPr>
        <p:spPr>
          <a:xfrm>
            <a:off x="6161236" y="1187244"/>
            <a:ext cx="4949125" cy="4711699"/>
          </a:xfrm>
          <a:custGeom>
            <a:avLst/>
            <a:gdLst>
              <a:gd name="connsiteX0" fmla="*/ 0 w 4724400"/>
              <a:gd name="connsiteY0" fmla="*/ 0 h 4711699"/>
              <a:gd name="connsiteX1" fmla="*/ 4550256 w 4724400"/>
              <a:gd name="connsiteY1" fmla="*/ 0 h 4711699"/>
              <a:gd name="connsiteX2" fmla="*/ 4724400 w 4724400"/>
              <a:gd name="connsiteY2" fmla="*/ 174144 h 4711699"/>
              <a:gd name="connsiteX3" fmla="*/ 4724400 w 4724400"/>
              <a:gd name="connsiteY3" fmla="*/ 4537555 h 4711699"/>
              <a:gd name="connsiteX4" fmla="*/ 4550256 w 4724400"/>
              <a:gd name="connsiteY4" fmla="*/ 4711699 h 4711699"/>
              <a:gd name="connsiteX5" fmla="*/ 0 w 4724400"/>
              <a:gd name="connsiteY5" fmla="*/ 4711699 h 471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24400" h="4711699">
                <a:moveTo>
                  <a:pt x="0" y="0"/>
                </a:moveTo>
                <a:lnTo>
                  <a:pt x="4550256" y="0"/>
                </a:lnTo>
                <a:cubicBezTo>
                  <a:pt x="4646433" y="0"/>
                  <a:pt x="4724400" y="77967"/>
                  <a:pt x="4724400" y="174144"/>
                </a:cubicBezTo>
                <a:lnTo>
                  <a:pt x="4724400" y="4537555"/>
                </a:lnTo>
                <a:cubicBezTo>
                  <a:pt x="4724400" y="4633732"/>
                  <a:pt x="4646433" y="4711699"/>
                  <a:pt x="4550256" y="4711699"/>
                </a:cubicBezTo>
                <a:lnTo>
                  <a:pt x="0" y="4711699"/>
                </a:lnTo>
                <a:close/>
              </a:path>
            </a:pathLst>
          </a:custGeom>
          <a:solidFill>
            <a:srgbClr val="7A49C9"/>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5" name="Picture Placeholder 32">
            <a:extLst>
              <a:ext uri="{FF2B5EF4-FFF2-40B4-BE49-F238E27FC236}">
                <a16:creationId xmlns:a16="http://schemas.microsoft.com/office/drawing/2014/main" id="{DF9A9BD2-431D-4322-BFE4-464628E0258B}"/>
              </a:ext>
            </a:extLst>
          </p:cNvPr>
          <p:cNvSpPr>
            <a:spLocks noGrp="1"/>
          </p:cNvSpPr>
          <p:nvPr>
            <p:ph type="pic" sz="quarter" idx="14"/>
          </p:nvPr>
        </p:nvSpPr>
        <p:spPr>
          <a:xfrm>
            <a:off x="1146875" y="1187242"/>
            <a:ext cx="5014361" cy="4711699"/>
          </a:xfrm>
          <a:custGeom>
            <a:avLst/>
            <a:gdLst>
              <a:gd name="connsiteX0" fmla="*/ 174144 w 4724400"/>
              <a:gd name="connsiteY0" fmla="*/ 0 h 4685634"/>
              <a:gd name="connsiteX1" fmla="*/ 4724400 w 4724400"/>
              <a:gd name="connsiteY1" fmla="*/ 0 h 4685634"/>
              <a:gd name="connsiteX2" fmla="*/ 4724400 w 4724400"/>
              <a:gd name="connsiteY2" fmla="*/ 4685634 h 4685634"/>
              <a:gd name="connsiteX3" fmla="*/ 174144 w 4724400"/>
              <a:gd name="connsiteY3" fmla="*/ 4685634 h 4685634"/>
              <a:gd name="connsiteX4" fmla="*/ 0 w 4724400"/>
              <a:gd name="connsiteY4" fmla="*/ 4512454 h 4685634"/>
              <a:gd name="connsiteX5" fmla="*/ 0 w 4724400"/>
              <a:gd name="connsiteY5" fmla="*/ 173181 h 4685634"/>
              <a:gd name="connsiteX6" fmla="*/ 174144 w 4724400"/>
              <a:gd name="connsiteY6" fmla="*/ 0 h 468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400" h="4685634">
                <a:moveTo>
                  <a:pt x="174144" y="0"/>
                </a:moveTo>
                <a:lnTo>
                  <a:pt x="4724400" y="0"/>
                </a:lnTo>
                <a:lnTo>
                  <a:pt x="4724400" y="4685634"/>
                </a:lnTo>
                <a:lnTo>
                  <a:pt x="174144" y="4685634"/>
                </a:lnTo>
                <a:cubicBezTo>
                  <a:pt x="77967" y="4685634"/>
                  <a:pt x="0" y="4608099"/>
                  <a:pt x="0" y="4512454"/>
                </a:cubicBezTo>
                <a:lnTo>
                  <a:pt x="0" y="173181"/>
                </a:lnTo>
                <a:cubicBezTo>
                  <a:pt x="0" y="77536"/>
                  <a:pt x="77967" y="0"/>
                  <a:pt x="174144" y="0"/>
                </a:cubicBezTo>
                <a:close/>
              </a:path>
            </a:pathLst>
          </a:custGeom>
          <a:pattFill prst="pct5">
            <a:fgClr>
              <a:schemeClr val="accent1"/>
            </a:fgClr>
            <a:bgClr>
              <a:schemeClr val="bg1"/>
            </a:bgClr>
          </a:pattFill>
          <a:effectLst/>
        </p:spPr>
        <p:txBody>
          <a:bodyPr wrap="square">
            <a:noAutofit/>
          </a:bodyPr>
          <a:lstStyle>
            <a:lvl1pPr>
              <a:defRPr sz="1100"/>
            </a:lvl1pPr>
          </a:lstStyle>
          <a:p>
            <a:endParaRPr lang="en-US"/>
          </a:p>
        </p:txBody>
      </p:sp>
    </p:spTree>
    <p:extLst>
      <p:ext uri="{BB962C8B-B14F-4D97-AF65-F5344CB8AC3E}">
        <p14:creationId xmlns:p14="http://schemas.microsoft.com/office/powerpoint/2010/main" val="40559116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C092942-8D08-4F62-ADEA-CA5A50097B70}"/>
              </a:ext>
            </a:extLst>
          </p:cNvPr>
          <p:cNvSpPr>
            <a:spLocks noGrp="1"/>
          </p:cNvSpPr>
          <p:nvPr>
            <p:ph type="pic" sz="quarter" idx="10"/>
          </p:nvPr>
        </p:nvSpPr>
        <p:spPr>
          <a:xfrm>
            <a:off x="368968" y="365125"/>
            <a:ext cx="11454064" cy="6127750"/>
          </a:xfrm>
          <a:custGeom>
            <a:avLst/>
            <a:gdLst>
              <a:gd name="connsiteX0" fmla="*/ 347566 w 11454064"/>
              <a:gd name="connsiteY0" fmla="*/ 0 h 6127750"/>
              <a:gd name="connsiteX1" fmla="*/ 11106498 w 11454064"/>
              <a:gd name="connsiteY1" fmla="*/ 0 h 6127750"/>
              <a:gd name="connsiteX2" fmla="*/ 11454064 w 11454064"/>
              <a:gd name="connsiteY2" fmla="*/ 347566 h 6127750"/>
              <a:gd name="connsiteX3" fmla="*/ 11454064 w 11454064"/>
              <a:gd name="connsiteY3" fmla="*/ 5780184 h 6127750"/>
              <a:gd name="connsiteX4" fmla="*/ 11106498 w 11454064"/>
              <a:gd name="connsiteY4" fmla="*/ 6127750 h 6127750"/>
              <a:gd name="connsiteX5" fmla="*/ 347566 w 11454064"/>
              <a:gd name="connsiteY5" fmla="*/ 6127750 h 6127750"/>
              <a:gd name="connsiteX6" fmla="*/ 0 w 11454064"/>
              <a:gd name="connsiteY6" fmla="*/ 5780184 h 6127750"/>
              <a:gd name="connsiteX7" fmla="*/ 0 w 11454064"/>
              <a:gd name="connsiteY7" fmla="*/ 347566 h 6127750"/>
              <a:gd name="connsiteX8" fmla="*/ 347566 w 11454064"/>
              <a:gd name="connsiteY8" fmla="*/ 0 h 612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4064" h="6127750">
                <a:moveTo>
                  <a:pt x="347566" y="0"/>
                </a:moveTo>
                <a:lnTo>
                  <a:pt x="11106498" y="0"/>
                </a:lnTo>
                <a:cubicBezTo>
                  <a:pt x="11298453" y="0"/>
                  <a:pt x="11454064" y="155611"/>
                  <a:pt x="11454064" y="347566"/>
                </a:cubicBezTo>
                <a:lnTo>
                  <a:pt x="11454064" y="5780184"/>
                </a:lnTo>
                <a:cubicBezTo>
                  <a:pt x="11454064" y="5972139"/>
                  <a:pt x="11298453" y="6127750"/>
                  <a:pt x="11106498" y="6127750"/>
                </a:cubicBezTo>
                <a:lnTo>
                  <a:pt x="347566" y="6127750"/>
                </a:lnTo>
                <a:cubicBezTo>
                  <a:pt x="155611" y="6127750"/>
                  <a:pt x="0" y="5972139"/>
                  <a:pt x="0" y="5780184"/>
                </a:cubicBezTo>
                <a:lnTo>
                  <a:pt x="0" y="347566"/>
                </a:lnTo>
                <a:cubicBezTo>
                  <a:pt x="0" y="155611"/>
                  <a:pt x="155611" y="0"/>
                  <a:pt x="34756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20410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7B21B59-5A10-479E-92F1-AA67ED61449B}"/>
              </a:ext>
            </a:extLst>
          </p:cNvPr>
          <p:cNvSpPr>
            <a:spLocks noGrp="1"/>
          </p:cNvSpPr>
          <p:nvPr>
            <p:ph type="pic" sz="quarter" idx="15"/>
          </p:nvPr>
        </p:nvSpPr>
        <p:spPr>
          <a:xfrm>
            <a:off x="368968" y="365126"/>
            <a:ext cx="11454064" cy="2653649"/>
          </a:xfrm>
          <a:custGeom>
            <a:avLst/>
            <a:gdLst>
              <a:gd name="connsiteX0" fmla="*/ 347566 w 11454064"/>
              <a:gd name="connsiteY0" fmla="*/ 0 h 2653649"/>
              <a:gd name="connsiteX1" fmla="*/ 11106498 w 11454064"/>
              <a:gd name="connsiteY1" fmla="*/ 0 h 2653649"/>
              <a:gd name="connsiteX2" fmla="*/ 11454064 w 11454064"/>
              <a:gd name="connsiteY2" fmla="*/ 347566 h 2653649"/>
              <a:gd name="connsiteX3" fmla="*/ 11454064 w 11454064"/>
              <a:gd name="connsiteY3" fmla="*/ 2653649 h 2653649"/>
              <a:gd name="connsiteX4" fmla="*/ 0 w 11454064"/>
              <a:gd name="connsiteY4" fmla="*/ 2653649 h 2653649"/>
              <a:gd name="connsiteX5" fmla="*/ 0 w 11454064"/>
              <a:gd name="connsiteY5" fmla="*/ 347566 h 2653649"/>
              <a:gd name="connsiteX6" fmla="*/ 347566 w 11454064"/>
              <a:gd name="connsiteY6" fmla="*/ 0 h 265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4064" h="2653649">
                <a:moveTo>
                  <a:pt x="347566" y="0"/>
                </a:moveTo>
                <a:lnTo>
                  <a:pt x="11106498" y="0"/>
                </a:lnTo>
                <a:cubicBezTo>
                  <a:pt x="11298453" y="0"/>
                  <a:pt x="11454064" y="155611"/>
                  <a:pt x="11454064" y="347566"/>
                </a:cubicBezTo>
                <a:lnTo>
                  <a:pt x="11454064" y="2653649"/>
                </a:lnTo>
                <a:lnTo>
                  <a:pt x="0" y="2653649"/>
                </a:lnTo>
                <a:lnTo>
                  <a:pt x="0" y="347566"/>
                </a:lnTo>
                <a:cubicBezTo>
                  <a:pt x="0" y="155611"/>
                  <a:pt x="155611" y="0"/>
                  <a:pt x="34756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01356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33">
            <a:extLst>
              <a:ext uri="{FF2B5EF4-FFF2-40B4-BE49-F238E27FC236}">
                <a16:creationId xmlns:a16="http://schemas.microsoft.com/office/drawing/2014/main" id="{053531A7-5565-47A8-8B25-628AF29C8159}"/>
              </a:ext>
            </a:extLst>
          </p:cNvPr>
          <p:cNvSpPr>
            <a:spLocks noGrp="1"/>
          </p:cNvSpPr>
          <p:nvPr>
            <p:ph type="pic" sz="quarter" idx="11"/>
          </p:nvPr>
        </p:nvSpPr>
        <p:spPr>
          <a:xfrm>
            <a:off x="1172330" y="361950"/>
            <a:ext cx="4220683" cy="5325842"/>
          </a:xfrm>
          <a:custGeom>
            <a:avLst/>
            <a:gdLst>
              <a:gd name="connsiteX0" fmla="*/ 0 w 4220683"/>
              <a:gd name="connsiteY0" fmla="*/ 0 h 5601736"/>
              <a:gd name="connsiteX1" fmla="*/ 4220683 w 4220683"/>
              <a:gd name="connsiteY1" fmla="*/ 0 h 5601736"/>
              <a:gd name="connsiteX2" fmla="*/ 4220683 w 4220683"/>
              <a:gd name="connsiteY2" fmla="*/ 5331401 h 5601736"/>
              <a:gd name="connsiteX3" fmla="*/ 3950348 w 4220683"/>
              <a:gd name="connsiteY3" fmla="*/ 5601736 h 5601736"/>
              <a:gd name="connsiteX4" fmla="*/ 270335 w 4220683"/>
              <a:gd name="connsiteY4" fmla="*/ 5601736 h 5601736"/>
              <a:gd name="connsiteX5" fmla="*/ 0 w 4220683"/>
              <a:gd name="connsiteY5" fmla="*/ 5331401 h 560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683" h="5601736">
                <a:moveTo>
                  <a:pt x="0" y="0"/>
                </a:moveTo>
                <a:lnTo>
                  <a:pt x="4220683" y="0"/>
                </a:lnTo>
                <a:lnTo>
                  <a:pt x="4220683" y="5331401"/>
                </a:lnTo>
                <a:cubicBezTo>
                  <a:pt x="4220683" y="5480703"/>
                  <a:pt x="4099650" y="5601736"/>
                  <a:pt x="3950348" y="5601736"/>
                </a:cubicBezTo>
                <a:lnTo>
                  <a:pt x="270335" y="5601736"/>
                </a:lnTo>
                <a:cubicBezTo>
                  <a:pt x="121033" y="5601736"/>
                  <a:pt x="0" y="5480703"/>
                  <a:pt x="0" y="5331401"/>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0891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Picture Placeholder 64">
            <a:extLst>
              <a:ext uri="{FF2B5EF4-FFF2-40B4-BE49-F238E27FC236}">
                <a16:creationId xmlns:a16="http://schemas.microsoft.com/office/drawing/2014/main" id="{8D438C8C-7246-4984-960C-72C32E2B433D}"/>
              </a:ext>
            </a:extLst>
          </p:cNvPr>
          <p:cNvSpPr>
            <a:spLocks noGrp="1"/>
          </p:cNvSpPr>
          <p:nvPr>
            <p:ph type="pic" sz="quarter" idx="14"/>
          </p:nvPr>
        </p:nvSpPr>
        <p:spPr>
          <a:xfrm>
            <a:off x="9096063" y="1000634"/>
            <a:ext cx="1842628" cy="1536157"/>
          </a:xfrm>
          <a:custGeom>
            <a:avLst/>
            <a:gdLst>
              <a:gd name="connsiteX0" fmla="*/ 921314 w 1842628"/>
              <a:gd name="connsiteY0" fmla="*/ 0 h 1536157"/>
              <a:gd name="connsiteX1" fmla="*/ 1842628 w 1842628"/>
              <a:gd name="connsiteY1" fmla="*/ 889440 h 1536157"/>
              <a:gd name="connsiteX2" fmla="*/ 1572781 w 1842628"/>
              <a:gd name="connsiteY2" fmla="*/ 1518369 h 1536157"/>
              <a:gd name="connsiteX3" fmla="*/ 1550450 w 1842628"/>
              <a:gd name="connsiteY3" fmla="*/ 1536157 h 1536157"/>
              <a:gd name="connsiteX4" fmla="*/ 292178 w 1842628"/>
              <a:gd name="connsiteY4" fmla="*/ 1536157 h 1536157"/>
              <a:gd name="connsiteX5" fmla="*/ 269847 w 1842628"/>
              <a:gd name="connsiteY5" fmla="*/ 1518369 h 1536157"/>
              <a:gd name="connsiteX6" fmla="*/ 0 w 1842628"/>
              <a:gd name="connsiteY6" fmla="*/ 889440 h 1536157"/>
              <a:gd name="connsiteX7" fmla="*/ 921314 w 1842628"/>
              <a:gd name="connsiteY7" fmla="*/ 0 h 15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2628" h="1536157">
                <a:moveTo>
                  <a:pt x="921314" y="0"/>
                </a:moveTo>
                <a:cubicBezTo>
                  <a:pt x="1430142" y="0"/>
                  <a:pt x="1842628" y="398216"/>
                  <a:pt x="1842628" y="889440"/>
                </a:cubicBezTo>
                <a:cubicBezTo>
                  <a:pt x="1842628" y="1135052"/>
                  <a:pt x="1739506" y="1357412"/>
                  <a:pt x="1572781" y="1518369"/>
                </a:cubicBezTo>
                <a:lnTo>
                  <a:pt x="1550450" y="1536157"/>
                </a:lnTo>
                <a:lnTo>
                  <a:pt x="292178" y="1536157"/>
                </a:lnTo>
                <a:lnTo>
                  <a:pt x="269847" y="1518369"/>
                </a:lnTo>
                <a:cubicBezTo>
                  <a:pt x="103122" y="1357412"/>
                  <a:pt x="0" y="1135052"/>
                  <a:pt x="0" y="889440"/>
                </a:cubicBezTo>
                <a:cubicBezTo>
                  <a:pt x="0" y="398216"/>
                  <a:pt x="412486" y="0"/>
                  <a:pt x="921314" y="0"/>
                </a:cubicBezTo>
                <a:close/>
              </a:path>
            </a:pathLst>
          </a:custGeom>
          <a:pattFill prst="pct5">
            <a:fgClr>
              <a:schemeClr val="accent1"/>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3" name="Picture Placeholder 65">
            <a:extLst>
              <a:ext uri="{FF2B5EF4-FFF2-40B4-BE49-F238E27FC236}">
                <a16:creationId xmlns:a16="http://schemas.microsoft.com/office/drawing/2014/main" id="{5B09657E-2224-414C-AC76-310E86A1A265}"/>
              </a:ext>
            </a:extLst>
          </p:cNvPr>
          <p:cNvSpPr>
            <a:spLocks noGrp="1"/>
          </p:cNvSpPr>
          <p:nvPr>
            <p:ph type="pic" sz="quarter" idx="15"/>
          </p:nvPr>
        </p:nvSpPr>
        <p:spPr>
          <a:xfrm>
            <a:off x="9095174" y="3861986"/>
            <a:ext cx="1842628" cy="1536157"/>
          </a:xfrm>
          <a:custGeom>
            <a:avLst/>
            <a:gdLst>
              <a:gd name="connsiteX0" fmla="*/ 921314 w 1842628"/>
              <a:gd name="connsiteY0" fmla="*/ 0 h 1536157"/>
              <a:gd name="connsiteX1" fmla="*/ 1842628 w 1842628"/>
              <a:gd name="connsiteY1" fmla="*/ 889440 h 1536157"/>
              <a:gd name="connsiteX2" fmla="*/ 1572781 w 1842628"/>
              <a:gd name="connsiteY2" fmla="*/ 1518369 h 1536157"/>
              <a:gd name="connsiteX3" fmla="*/ 1550450 w 1842628"/>
              <a:gd name="connsiteY3" fmla="*/ 1536157 h 1536157"/>
              <a:gd name="connsiteX4" fmla="*/ 292178 w 1842628"/>
              <a:gd name="connsiteY4" fmla="*/ 1536157 h 1536157"/>
              <a:gd name="connsiteX5" fmla="*/ 269847 w 1842628"/>
              <a:gd name="connsiteY5" fmla="*/ 1518369 h 1536157"/>
              <a:gd name="connsiteX6" fmla="*/ 0 w 1842628"/>
              <a:gd name="connsiteY6" fmla="*/ 889440 h 1536157"/>
              <a:gd name="connsiteX7" fmla="*/ 921314 w 1842628"/>
              <a:gd name="connsiteY7" fmla="*/ 0 h 15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2628" h="1536157">
                <a:moveTo>
                  <a:pt x="921314" y="0"/>
                </a:moveTo>
                <a:cubicBezTo>
                  <a:pt x="1430142" y="0"/>
                  <a:pt x="1842628" y="398216"/>
                  <a:pt x="1842628" y="889440"/>
                </a:cubicBezTo>
                <a:cubicBezTo>
                  <a:pt x="1842628" y="1135052"/>
                  <a:pt x="1739506" y="1357412"/>
                  <a:pt x="1572781" y="1518369"/>
                </a:cubicBezTo>
                <a:lnTo>
                  <a:pt x="1550450" y="1536157"/>
                </a:lnTo>
                <a:lnTo>
                  <a:pt x="292178" y="1536157"/>
                </a:lnTo>
                <a:lnTo>
                  <a:pt x="269847" y="1518369"/>
                </a:lnTo>
                <a:cubicBezTo>
                  <a:pt x="103122" y="1357412"/>
                  <a:pt x="0" y="1135052"/>
                  <a:pt x="0" y="889440"/>
                </a:cubicBezTo>
                <a:cubicBezTo>
                  <a:pt x="0" y="398216"/>
                  <a:pt x="412486" y="0"/>
                  <a:pt x="921314" y="0"/>
                </a:cubicBezTo>
                <a:close/>
              </a:path>
            </a:pathLst>
          </a:custGeom>
          <a:pattFill prst="pct5">
            <a:fgClr>
              <a:schemeClr val="accent1"/>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sp>
        <p:nvSpPr>
          <p:cNvPr id="4" name="Picture Placeholder 35">
            <a:extLst>
              <a:ext uri="{FF2B5EF4-FFF2-40B4-BE49-F238E27FC236}">
                <a16:creationId xmlns:a16="http://schemas.microsoft.com/office/drawing/2014/main" id="{DCC33D76-68E5-47F5-9CAB-C4D07553C468}"/>
              </a:ext>
            </a:extLst>
          </p:cNvPr>
          <p:cNvSpPr>
            <a:spLocks noGrp="1"/>
          </p:cNvSpPr>
          <p:nvPr>
            <p:ph type="pic" sz="quarter" idx="12"/>
          </p:nvPr>
        </p:nvSpPr>
        <p:spPr>
          <a:xfrm>
            <a:off x="4480799" y="757078"/>
            <a:ext cx="3686166" cy="5343845"/>
          </a:xfrm>
          <a:prstGeom prst="rect">
            <a:avLst/>
          </a:prstGeom>
          <a:pattFill prst="pct5">
            <a:fgClr>
              <a:schemeClr val="accent1"/>
            </a:fgClr>
            <a:bgClr>
              <a:schemeClr val="bg1"/>
            </a:bgClr>
          </a:pattFill>
        </p:spPr>
        <p:txBody>
          <a:bodyPr wrap="square">
            <a:noAutofit/>
          </a:bodyPr>
          <a:lstStyle>
            <a:lvl1pPr>
              <a:defRPr sz="1200">
                <a:latin typeface="Arial" panose="020B0604020202020204" pitchFamily="34" charset="0"/>
                <a:cs typeface="Arial" panose="020B0604020202020204" pitchFamily="34" charset="0"/>
              </a:defRPr>
            </a:lvl1pPr>
          </a:lstStyle>
          <a:p>
            <a:endParaRPr lang="en-US"/>
          </a:p>
        </p:txBody>
      </p:sp>
      <p:grpSp>
        <p:nvGrpSpPr>
          <p:cNvPr id="7" name="Group 6">
            <a:extLst>
              <a:ext uri="{FF2B5EF4-FFF2-40B4-BE49-F238E27FC236}">
                <a16:creationId xmlns:a16="http://schemas.microsoft.com/office/drawing/2014/main" id="{11BB6EF6-97A5-4A39-90AF-94CABD81FCB2}"/>
              </a:ext>
            </a:extLst>
          </p:cNvPr>
          <p:cNvGrpSpPr/>
          <p:nvPr userDrawn="1"/>
        </p:nvGrpSpPr>
        <p:grpSpPr>
          <a:xfrm>
            <a:off x="9029454" y="2560320"/>
            <a:ext cx="1974958" cy="3297450"/>
            <a:chOff x="9029454" y="2560320"/>
            <a:chExt cx="1974958" cy="3297450"/>
          </a:xfrm>
        </p:grpSpPr>
        <p:sp>
          <p:nvSpPr>
            <p:cNvPr id="5" name="Rectangle 4">
              <a:extLst>
                <a:ext uri="{FF2B5EF4-FFF2-40B4-BE49-F238E27FC236}">
                  <a16:creationId xmlns:a16="http://schemas.microsoft.com/office/drawing/2014/main" id="{FD2194C7-FA1E-434B-9236-5907FEF332C2}"/>
                </a:ext>
              </a:extLst>
            </p:cNvPr>
            <p:cNvSpPr/>
            <p:nvPr userDrawn="1"/>
          </p:nvSpPr>
          <p:spPr>
            <a:xfrm>
              <a:off x="9030343" y="2560320"/>
              <a:ext cx="1974069" cy="436098"/>
            </a:xfrm>
            <a:prstGeom prst="rect">
              <a:avLst/>
            </a:prstGeom>
            <a:solidFill>
              <a:srgbClr val="7A49C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00">
                <a:solidFill>
                  <a:schemeClr val="bg1">
                    <a:lumMod val="95000"/>
                  </a:schemeClr>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D3DE6D1-32B0-46D0-BB2A-5AFAD8994A7B}"/>
                </a:ext>
              </a:extLst>
            </p:cNvPr>
            <p:cNvSpPr/>
            <p:nvPr userDrawn="1"/>
          </p:nvSpPr>
          <p:spPr>
            <a:xfrm>
              <a:off x="9029454" y="5421672"/>
              <a:ext cx="1974069" cy="436098"/>
            </a:xfrm>
            <a:prstGeom prst="rect">
              <a:avLst/>
            </a:prstGeom>
            <a:solidFill>
              <a:srgbClr val="7A49C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00">
                <a:solidFill>
                  <a:schemeClr val="bg1">
                    <a:lumMod val="9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169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35">
            <a:extLst>
              <a:ext uri="{FF2B5EF4-FFF2-40B4-BE49-F238E27FC236}">
                <a16:creationId xmlns:a16="http://schemas.microsoft.com/office/drawing/2014/main" id="{43D728A5-6CC1-428D-BBFE-D289D3E29952}"/>
              </a:ext>
            </a:extLst>
          </p:cNvPr>
          <p:cNvSpPr>
            <a:spLocks noGrp="1"/>
          </p:cNvSpPr>
          <p:nvPr>
            <p:ph type="pic" sz="quarter" idx="12"/>
          </p:nvPr>
        </p:nvSpPr>
        <p:spPr>
          <a:xfrm>
            <a:off x="1146684" y="2244436"/>
            <a:ext cx="2960528" cy="2646219"/>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3" name="Picture Placeholder 35">
            <a:extLst>
              <a:ext uri="{FF2B5EF4-FFF2-40B4-BE49-F238E27FC236}">
                <a16:creationId xmlns:a16="http://schemas.microsoft.com/office/drawing/2014/main" id="{066AEE22-E547-4EBA-9BE0-5BC5ADCF4DD9}"/>
              </a:ext>
            </a:extLst>
          </p:cNvPr>
          <p:cNvSpPr>
            <a:spLocks noGrp="1"/>
          </p:cNvSpPr>
          <p:nvPr>
            <p:ph type="pic" sz="quarter" idx="13"/>
          </p:nvPr>
        </p:nvSpPr>
        <p:spPr>
          <a:xfrm>
            <a:off x="8048398" y="2244435"/>
            <a:ext cx="2960528" cy="2646219"/>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35">
            <a:extLst>
              <a:ext uri="{FF2B5EF4-FFF2-40B4-BE49-F238E27FC236}">
                <a16:creationId xmlns:a16="http://schemas.microsoft.com/office/drawing/2014/main" id="{D6994CFE-EE29-4A1E-8AC6-7A0C56B8AD73}"/>
              </a:ext>
            </a:extLst>
          </p:cNvPr>
          <p:cNvSpPr>
            <a:spLocks noGrp="1"/>
          </p:cNvSpPr>
          <p:nvPr>
            <p:ph type="pic" sz="quarter" idx="14"/>
          </p:nvPr>
        </p:nvSpPr>
        <p:spPr>
          <a:xfrm>
            <a:off x="4610485" y="2244435"/>
            <a:ext cx="2960528" cy="2646219"/>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66544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30">
            <a:extLst>
              <a:ext uri="{FF2B5EF4-FFF2-40B4-BE49-F238E27FC236}">
                <a16:creationId xmlns:a16="http://schemas.microsoft.com/office/drawing/2014/main" id="{012EADC6-8B37-4D72-A982-B1867092B4A8}"/>
              </a:ext>
            </a:extLst>
          </p:cNvPr>
          <p:cNvSpPr>
            <a:spLocks noGrp="1"/>
          </p:cNvSpPr>
          <p:nvPr>
            <p:ph type="pic" sz="quarter" idx="13"/>
          </p:nvPr>
        </p:nvSpPr>
        <p:spPr>
          <a:xfrm>
            <a:off x="1154624" y="821780"/>
            <a:ext cx="1850213" cy="2469859"/>
          </a:xfrm>
          <a:prstGeom prst="rect">
            <a:avLst/>
          </a:prstGeom>
          <a:pattFill prst="pct5">
            <a:fgClr>
              <a:schemeClr val="accent1"/>
            </a:fgClr>
            <a:bgClr>
              <a:schemeClr val="bg1"/>
            </a:bgClr>
          </a:pattFill>
        </p:spPr>
        <p:txBody>
          <a:bodyPr wrap="square">
            <a:noAutofit/>
          </a:bodyPr>
          <a:lstStyle>
            <a:lvl1pPr>
              <a:defRPr sz="1100"/>
            </a:lvl1pPr>
          </a:lstStyle>
          <a:p>
            <a:endParaRPr lang="en-US"/>
          </a:p>
        </p:txBody>
      </p:sp>
      <p:sp>
        <p:nvSpPr>
          <p:cNvPr id="3" name="Picture Placeholder 30">
            <a:extLst>
              <a:ext uri="{FF2B5EF4-FFF2-40B4-BE49-F238E27FC236}">
                <a16:creationId xmlns:a16="http://schemas.microsoft.com/office/drawing/2014/main" id="{40B9EA8E-2356-4DE6-A7C0-0DE938601A54}"/>
              </a:ext>
            </a:extLst>
          </p:cNvPr>
          <p:cNvSpPr>
            <a:spLocks noGrp="1"/>
          </p:cNvSpPr>
          <p:nvPr>
            <p:ph type="pic" sz="quarter" idx="14"/>
          </p:nvPr>
        </p:nvSpPr>
        <p:spPr>
          <a:xfrm>
            <a:off x="1162113" y="3444128"/>
            <a:ext cx="3137171" cy="2469859"/>
          </a:xfrm>
          <a:prstGeom prst="rect">
            <a:avLst/>
          </a:prstGeom>
          <a:pattFill prst="pct5">
            <a:fgClr>
              <a:schemeClr val="accent1"/>
            </a:fgClr>
            <a:bgClr>
              <a:schemeClr val="bg1"/>
            </a:bgClr>
          </a:pattFill>
        </p:spPr>
        <p:txBody>
          <a:bodyPr wrap="square">
            <a:noAutofit/>
          </a:bodyPr>
          <a:lstStyle>
            <a:lvl1pPr>
              <a:defRPr sz="1100"/>
            </a:lvl1pPr>
          </a:lstStyle>
          <a:p>
            <a:endParaRPr lang="en-US"/>
          </a:p>
        </p:txBody>
      </p:sp>
      <p:sp>
        <p:nvSpPr>
          <p:cNvPr id="4" name="Picture Placeholder 31">
            <a:extLst>
              <a:ext uri="{FF2B5EF4-FFF2-40B4-BE49-F238E27FC236}">
                <a16:creationId xmlns:a16="http://schemas.microsoft.com/office/drawing/2014/main" id="{99BFBF0A-7DD9-413B-AB6E-F03F0B082159}"/>
              </a:ext>
            </a:extLst>
          </p:cNvPr>
          <p:cNvSpPr>
            <a:spLocks noGrp="1"/>
          </p:cNvSpPr>
          <p:nvPr>
            <p:ph type="pic" sz="quarter" idx="15"/>
          </p:nvPr>
        </p:nvSpPr>
        <p:spPr>
          <a:xfrm>
            <a:off x="3174678" y="1341243"/>
            <a:ext cx="2263596" cy="2979065"/>
          </a:xfrm>
          <a:custGeom>
            <a:avLst/>
            <a:gdLst>
              <a:gd name="connsiteX0" fmla="*/ 0 w 2263596"/>
              <a:gd name="connsiteY0" fmla="*/ 0 h 2979065"/>
              <a:gd name="connsiteX1" fmla="*/ 2263596 w 2263596"/>
              <a:gd name="connsiteY1" fmla="*/ 0 h 2979065"/>
              <a:gd name="connsiteX2" fmla="*/ 2263596 w 2263596"/>
              <a:gd name="connsiteY2" fmla="*/ 2979065 h 2979065"/>
              <a:gd name="connsiteX3" fmla="*/ 1292610 w 2263596"/>
              <a:gd name="connsiteY3" fmla="*/ 2979065 h 2979065"/>
              <a:gd name="connsiteX4" fmla="*/ 1292610 w 2263596"/>
              <a:gd name="connsiteY4" fmla="*/ 1959858 h 2979065"/>
              <a:gd name="connsiteX5" fmla="*/ 0 w 2263596"/>
              <a:gd name="connsiteY5" fmla="*/ 1959858 h 297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3596" h="2979065">
                <a:moveTo>
                  <a:pt x="0" y="0"/>
                </a:moveTo>
                <a:lnTo>
                  <a:pt x="2263596" y="0"/>
                </a:lnTo>
                <a:lnTo>
                  <a:pt x="2263596" y="2979065"/>
                </a:lnTo>
                <a:lnTo>
                  <a:pt x="1292610" y="2979065"/>
                </a:lnTo>
                <a:lnTo>
                  <a:pt x="1292610" y="1959858"/>
                </a:lnTo>
                <a:lnTo>
                  <a:pt x="0" y="1959858"/>
                </a:lnTo>
                <a:close/>
              </a:path>
            </a:pathLst>
          </a:custGeom>
          <a:pattFill prst="pct5">
            <a:fgClr>
              <a:schemeClr val="accent1"/>
            </a:fgClr>
            <a:bgClr>
              <a:schemeClr val="bg1"/>
            </a:bgClr>
          </a:pattFill>
        </p:spPr>
        <p:txBody>
          <a:bodyPr wrap="square">
            <a:noAutofit/>
          </a:bodyPr>
          <a:lstStyle>
            <a:lvl1pPr>
              <a:defRPr sz="1100"/>
            </a:lvl1pPr>
          </a:lstStyle>
          <a:p>
            <a:endParaRPr lang="en-US"/>
          </a:p>
        </p:txBody>
      </p:sp>
      <p:grpSp>
        <p:nvGrpSpPr>
          <p:cNvPr id="8" name="Group 7">
            <a:extLst>
              <a:ext uri="{FF2B5EF4-FFF2-40B4-BE49-F238E27FC236}">
                <a16:creationId xmlns:a16="http://schemas.microsoft.com/office/drawing/2014/main" id="{9B2C5615-5295-452F-953C-DEEB885706CF}"/>
              </a:ext>
            </a:extLst>
          </p:cNvPr>
          <p:cNvGrpSpPr/>
          <p:nvPr userDrawn="1"/>
        </p:nvGrpSpPr>
        <p:grpSpPr>
          <a:xfrm>
            <a:off x="6694268" y="4481426"/>
            <a:ext cx="4300017" cy="1194174"/>
            <a:chOff x="6694268" y="4481426"/>
            <a:chExt cx="4300017" cy="1194174"/>
          </a:xfrm>
        </p:grpSpPr>
        <p:sp>
          <p:nvSpPr>
            <p:cNvPr id="5" name="Rectangle: Rounded Corners 4">
              <a:extLst>
                <a:ext uri="{FF2B5EF4-FFF2-40B4-BE49-F238E27FC236}">
                  <a16:creationId xmlns:a16="http://schemas.microsoft.com/office/drawing/2014/main" id="{33BB1E93-9297-407A-8C5B-08F0942B5049}"/>
                </a:ext>
              </a:extLst>
            </p:cNvPr>
            <p:cNvSpPr/>
            <p:nvPr userDrawn="1"/>
          </p:nvSpPr>
          <p:spPr>
            <a:xfrm>
              <a:off x="6694268" y="4481426"/>
              <a:ext cx="1413893" cy="1188208"/>
            </a:xfrm>
            <a:prstGeom prst="roundRect">
              <a:avLst>
                <a:gd name="adj" fmla="val 2380"/>
              </a:avLst>
            </a:prstGeom>
            <a:solidFill>
              <a:schemeClr val="bg1"/>
            </a:solidFill>
            <a:ln>
              <a:noFill/>
            </a:ln>
            <a:effectLst>
              <a:outerShdw blurRad="76200" dist="38100" dir="5400000" algn="t"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2C72863D-B2EA-4E03-834C-CC998B542CE2}"/>
                </a:ext>
              </a:extLst>
            </p:cNvPr>
            <p:cNvSpPr/>
            <p:nvPr userDrawn="1"/>
          </p:nvSpPr>
          <p:spPr>
            <a:xfrm>
              <a:off x="9710708" y="4487392"/>
              <a:ext cx="1283577" cy="1188208"/>
            </a:xfrm>
            <a:prstGeom prst="roundRect">
              <a:avLst>
                <a:gd name="adj" fmla="val 2380"/>
              </a:avLst>
            </a:pr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DD46B1E-12E7-4248-BD52-AC97491E3D25}"/>
                </a:ext>
              </a:extLst>
            </p:cNvPr>
            <p:cNvSpPr/>
            <p:nvPr userDrawn="1"/>
          </p:nvSpPr>
          <p:spPr>
            <a:xfrm>
              <a:off x="8291091" y="4487392"/>
              <a:ext cx="1283577" cy="1188208"/>
            </a:xfrm>
            <a:prstGeom prst="roundRect">
              <a:avLst>
                <a:gd name="adj" fmla="val 2380"/>
              </a:avLst>
            </a:pr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5810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0">
            <a:extLst>
              <a:ext uri="{FF2B5EF4-FFF2-40B4-BE49-F238E27FC236}">
                <a16:creationId xmlns:a16="http://schemas.microsoft.com/office/drawing/2014/main" id="{A1912B6D-2217-44BC-8159-B12E421BAE62}"/>
              </a:ext>
            </a:extLst>
          </p:cNvPr>
          <p:cNvSpPr>
            <a:spLocks noGrp="1"/>
          </p:cNvSpPr>
          <p:nvPr>
            <p:ph type="pic" sz="quarter" idx="17"/>
          </p:nvPr>
        </p:nvSpPr>
        <p:spPr>
          <a:xfrm>
            <a:off x="7204147" y="761152"/>
            <a:ext cx="3796908" cy="5280795"/>
          </a:xfrm>
          <a:prstGeom prst="rect">
            <a:avLst/>
          </a:prstGeom>
          <a:pattFill prst="pct5">
            <a:fgClr>
              <a:schemeClr val="accent1"/>
            </a:fgClr>
            <a:bgClr>
              <a:schemeClr val="bg1"/>
            </a:bgClr>
          </a:pattFill>
          <a:ln>
            <a:noFill/>
          </a:ln>
          <a:effectLst/>
        </p:spPr>
        <p:txBody>
          <a:bodyPr wrap="square">
            <a:noAutofit/>
          </a:bodyPr>
          <a:lstStyle>
            <a:lvl1pPr>
              <a:defRPr sz="1100"/>
            </a:lvl1pPr>
          </a:lstStyle>
          <a:p>
            <a:endParaRPr lang="en-US"/>
          </a:p>
        </p:txBody>
      </p:sp>
      <p:sp>
        <p:nvSpPr>
          <p:cNvPr id="3" name="Picture Placeholder 20">
            <a:extLst>
              <a:ext uri="{FF2B5EF4-FFF2-40B4-BE49-F238E27FC236}">
                <a16:creationId xmlns:a16="http://schemas.microsoft.com/office/drawing/2014/main" id="{4CEA6B58-F827-4CC1-8DD5-17939F1F091F}"/>
              </a:ext>
            </a:extLst>
          </p:cNvPr>
          <p:cNvSpPr>
            <a:spLocks noGrp="1"/>
          </p:cNvSpPr>
          <p:nvPr>
            <p:ph type="pic" sz="quarter" idx="18"/>
          </p:nvPr>
        </p:nvSpPr>
        <p:spPr>
          <a:xfrm>
            <a:off x="359229" y="4512137"/>
            <a:ext cx="1364373" cy="1527479"/>
          </a:xfrm>
          <a:prstGeom prst="rect">
            <a:avLst/>
          </a:prstGeom>
          <a:pattFill prst="pct5">
            <a:fgClr>
              <a:schemeClr val="accent1"/>
            </a:fgClr>
            <a:bgClr>
              <a:schemeClr val="bg1"/>
            </a:bgClr>
          </a:pattFill>
          <a:ln>
            <a:noFill/>
          </a:ln>
          <a:effectLst/>
        </p:spPr>
        <p:txBody>
          <a:bodyPr wrap="square">
            <a:noAutofit/>
          </a:bodyPr>
          <a:lstStyle>
            <a:lvl1pPr>
              <a:defRPr sz="1100"/>
            </a:lvl1pPr>
          </a:lstStyle>
          <a:p>
            <a:endParaRPr lang="en-US"/>
          </a:p>
        </p:txBody>
      </p:sp>
      <p:sp>
        <p:nvSpPr>
          <p:cNvPr id="4" name="Picture Placeholder 20">
            <a:extLst>
              <a:ext uri="{FF2B5EF4-FFF2-40B4-BE49-F238E27FC236}">
                <a16:creationId xmlns:a16="http://schemas.microsoft.com/office/drawing/2014/main" id="{3F5C1DFA-E190-487C-B07E-04921C429130}"/>
              </a:ext>
            </a:extLst>
          </p:cNvPr>
          <p:cNvSpPr>
            <a:spLocks noGrp="1"/>
          </p:cNvSpPr>
          <p:nvPr>
            <p:ph type="pic" sz="quarter" idx="19"/>
          </p:nvPr>
        </p:nvSpPr>
        <p:spPr>
          <a:xfrm>
            <a:off x="1985361" y="4512137"/>
            <a:ext cx="4408840" cy="1527479"/>
          </a:xfrm>
          <a:prstGeom prst="rect">
            <a:avLst/>
          </a:prstGeom>
          <a:pattFill prst="pct5">
            <a:fgClr>
              <a:schemeClr val="accent1"/>
            </a:fgClr>
            <a:bgClr>
              <a:schemeClr val="bg1"/>
            </a:bgClr>
          </a:pattFill>
          <a:ln>
            <a:noFill/>
          </a:ln>
          <a:effectLst/>
        </p:spPr>
        <p:txBody>
          <a:bodyPr wrap="square">
            <a:noAutofit/>
          </a:bodyPr>
          <a:lstStyle>
            <a:lvl1pPr>
              <a:defRPr sz="1100"/>
            </a:lvl1pPr>
          </a:lstStyle>
          <a:p>
            <a:endParaRPr lang="en-US"/>
          </a:p>
        </p:txBody>
      </p:sp>
    </p:spTree>
    <p:extLst>
      <p:ext uri="{BB962C8B-B14F-4D97-AF65-F5344CB8AC3E}">
        <p14:creationId xmlns:p14="http://schemas.microsoft.com/office/powerpoint/2010/main" val="61412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EE0FB04-43D4-48C3-BF6D-E8E6C889D36E}"/>
              </a:ext>
            </a:extLst>
          </p:cNvPr>
          <p:cNvSpPr/>
          <p:nvPr userDrawn="1"/>
        </p:nvSpPr>
        <p:spPr>
          <a:xfrm>
            <a:off x="368968" y="365126"/>
            <a:ext cx="11454064" cy="2788589"/>
          </a:xfrm>
          <a:custGeom>
            <a:avLst/>
            <a:gdLst>
              <a:gd name="connsiteX0" fmla="*/ 347566 w 11454064"/>
              <a:gd name="connsiteY0" fmla="*/ 0 h 2788589"/>
              <a:gd name="connsiteX1" fmla="*/ 11106498 w 11454064"/>
              <a:gd name="connsiteY1" fmla="*/ 0 h 2788589"/>
              <a:gd name="connsiteX2" fmla="*/ 11454064 w 11454064"/>
              <a:gd name="connsiteY2" fmla="*/ 347566 h 2788589"/>
              <a:gd name="connsiteX3" fmla="*/ 11454064 w 11454064"/>
              <a:gd name="connsiteY3" fmla="*/ 2788589 h 2788589"/>
              <a:gd name="connsiteX4" fmla="*/ 0 w 11454064"/>
              <a:gd name="connsiteY4" fmla="*/ 2788589 h 2788589"/>
              <a:gd name="connsiteX5" fmla="*/ 0 w 11454064"/>
              <a:gd name="connsiteY5" fmla="*/ 347566 h 2788589"/>
              <a:gd name="connsiteX6" fmla="*/ 347566 w 11454064"/>
              <a:gd name="connsiteY6" fmla="*/ 0 h 2788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4064" h="2788589">
                <a:moveTo>
                  <a:pt x="347566" y="0"/>
                </a:moveTo>
                <a:lnTo>
                  <a:pt x="11106498" y="0"/>
                </a:lnTo>
                <a:cubicBezTo>
                  <a:pt x="11298453" y="0"/>
                  <a:pt x="11454064" y="155611"/>
                  <a:pt x="11454064" y="347566"/>
                </a:cubicBezTo>
                <a:lnTo>
                  <a:pt x="11454064" y="2788589"/>
                </a:lnTo>
                <a:lnTo>
                  <a:pt x="0" y="2788589"/>
                </a:lnTo>
                <a:lnTo>
                  <a:pt x="0" y="347566"/>
                </a:lnTo>
                <a:cubicBezTo>
                  <a:pt x="0" y="155611"/>
                  <a:pt x="155611" y="0"/>
                  <a:pt x="347566" y="0"/>
                </a:cubicBezTo>
                <a:close/>
              </a:path>
            </a:pathLst>
          </a:custGeom>
          <a:solidFill>
            <a:srgbClr val="7A49C9"/>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41">
            <a:extLst>
              <a:ext uri="{FF2B5EF4-FFF2-40B4-BE49-F238E27FC236}">
                <a16:creationId xmlns:a16="http://schemas.microsoft.com/office/drawing/2014/main" id="{114E4917-8D8E-4E86-8903-083ED0EDDDB1}"/>
              </a:ext>
            </a:extLst>
          </p:cNvPr>
          <p:cNvSpPr>
            <a:spLocks noGrp="1"/>
          </p:cNvSpPr>
          <p:nvPr>
            <p:ph type="pic" sz="quarter" idx="13"/>
          </p:nvPr>
        </p:nvSpPr>
        <p:spPr>
          <a:xfrm>
            <a:off x="1254251" y="2528583"/>
            <a:ext cx="2377066" cy="2312406"/>
          </a:xfrm>
          <a:prstGeom prst="ellipse">
            <a:avLst/>
          </a:prstGeom>
          <a:pattFill prst="pct5">
            <a:fgClr>
              <a:schemeClr val="accent1"/>
            </a:fgClr>
            <a:bgClr>
              <a:schemeClr val="bg1"/>
            </a:bgClr>
          </a:pattFill>
          <a:ln w="25400">
            <a:solidFill>
              <a:schemeClr val="bg1"/>
            </a:solidFill>
          </a:ln>
          <a:effectLst/>
        </p:spPr>
        <p:txBody>
          <a:bodyPr wrap="square">
            <a:noAutofit/>
          </a:bodyPr>
          <a:lstStyle>
            <a:lvl1pPr>
              <a:defRPr sz="1100"/>
            </a:lvl1pPr>
          </a:lstStyle>
          <a:p>
            <a:endParaRPr lang="en-US"/>
          </a:p>
        </p:txBody>
      </p:sp>
      <p:sp>
        <p:nvSpPr>
          <p:cNvPr id="4" name="Picture Placeholder 41">
            <a:extLst>
              <a:ext uri="{FF2B5EF4-FFF2-40B4-BE49-F238E27FC236}">
                <a16:creationId xmlns:a16="http://schemas.microsoft.com/office/drawing/2014/main" id="{9DBE1087-3017-4BEC-B003-76209B17D9DD}"/>
              </a:ext>
            </a:extLst>
          </p:cNvPr>
          <p:cNvSpPr>
            <a:spLocks noGrp="1"/>
          </p:cNvSpPr>
          <p:nvPr>
            <p:ph type="pic" sz="quarter" idx="14"/>
          </p:nvPr>
        </p:nvSpPr>
        <p:spPr>
          <a:xfrm>
            <a:off x="8538505" y="2528583"/>
            <a:ext cx="2377066" cy="2312406"/>
          </a:xfrm>
          <a:prstGeom prst="ellipse">
            <a:avLst/>
          </a:prstGeom>
          <a:pattFill prst="pct5">
            <a:fgClr>
              <a:schemeClr val="accent1"/>
            </a:fgClr>
            <a:bgClr>
              <a:schemeClr val="bg1"/>
            </a:bgClr>
          </a:pattFill>
          <a:ln w="25400">
            <a:solidFill>
              <a:schemeClr val="bg1"/>
            </a:solidFill>
          </a:ln>
          <a:effectLst/>
        </p:spPr>
        <p:txBody>
          <a:bodyPr wrap="square">
            <a:noAutofit/>
          </a:bodyPr>
          <a:lstStyle>
            <a:lvl1pPr>
              <a:defRPr sz="1100"/>
            </a:lvl1pPr>
          </a:lstStyle>
          <a:p>
            <a:endParaRPr lang="en-US"/>
          </a:p>
        </p:txBody>
      </p:sp>
      <p:sp>
        <p:nvSpPr>
          <p:cNvPr id="5" name="Picture Placeholder 41">
            <a:extLst>
              <a:ext uri="{FF2B5EF4-FFF2-40B4-BE49-F238E27FC236}">
                <a16:creationId xmlns:a16="http://schemas.microsoft.com/office/drawing/2014/main" id="{F9761082-12F8-42F2-8768-7C6418B6BFB4}"/>
              </a:ext>
            </a:extLst>
          </p:cNvPr>
          <p:cNvSpPr>
            <a:spLocks noGrp="1"/>
          </p:cNvSpPr>
          <p:nvPr>
            <p:ph type="pic" sz="quarter" idx="15"/>
          </p:nvPr>
        </p:nvSpPr>
        <p:spPr>
          <a:xfrm>
            <a:off x="4896378" y="2528583"/>
            <a:ext cx="2377066" cy="2312406"/>
          </a:xfrm>
          <a:prstGeom prst="ellipse">
            <a:avLst/>
          </a:prstGeom>
          <a:pattFill prst="pct5">
            <a:fgClr>
              <a:schemeClr val="accent1"/>
            </a:fgClr>
            <a:bgClr>
              <a:schemeClr val="bg1"/>
            </a:bgClr>
          </a:pattFill>
          <a:ln w="25400">
            <a:solidFill>
              <a:schemeClr val="bg1"/>
            </a:solidFill>
          </a:ln>
          <a:effectLst/>
        </p:spPr>
        <p:txBody>
          <a:bodyPr wrap="square">
            <a:noAutofit/>
          </a:bodyPr>
          <a:lstStyle>
            <a:lvl1pPr>
              <a:defRPr sz="1100"/>
            </a:lvl1pPr>
          </a:lstStyle>
          <a:p>
            <a:endParaRPr lang="en-US"/>
          </a:p>
        </p:txBody>
      </p:sp>
    </p:spTree>
    <p:extLst>
      <p:ext uri="{BB962C8B-B14F-4D97-AF65-F5344CB8AC3E}">
        <p14:creationId xmlns:p14="http://schemas.microsoft.com/office/powerpoint/2010/main" val="171871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FE0721A-F398-49E6-BE42-7EF22A712109}"/>
              </a:ext>
            </a:extLst>
          </p:cNvPr>
          <p:cNvGrpSpPr/>
          <p:nvPr userDrawn="1"/>
        </p:nvGrpSpPr>
        <p:grpSpPr>
          <a:xfrm>
            <a:off x="5958214" y="692125"/>
            <a:ext cx="5042776" cy="5467793"/>
            <a:chOff x="5958214" y="692125"/>
            <a:chExt cx="5042776" cy="5467793"/>
          </a:xfrm>
        </p:grpSpPr>
        <p:sp>
          <p:nvSpPr>
            <p:cNvPr id="2" name="Rectangle: Rounded Corners 1">
              <a:extLst>
                <a:ext uri="{FF2B5EF4-FFF2-40B4-BE49-F238E27FC236}">
                  <a16:creationId xmlns:a16="http://schemas.microsoft.com/office/drawing/2014/main" id="{4F86698B-D467-464A-8C90-285AD5BB3037}"/>
                </a:ext>
              </a:extLst>
            </p:cNvPr>
            <p:cNvSpPr/>
            <p:nvPr userDrawn="1"/>
          </p:nvSpPr>
          <p:spPr>
            <a:xfrm>
              <a:off x="8591932" y="692125"/>
              <a:ext cx="2409058" cy="4276666"/>
            </a:xfrm>
            <a:prstGeom prst="roundRect">
              <a:avLst>
                <a:gd name="adj" fmla="val 7219"/>
              </a:avLst>
            </a:prstGeom>
            <a:solidFill>
              <a:schemeClr val="bg1"/>
            </a:solidFill>
            <a:ln>
              <a:noFill/>
            </a:ln>
            <a:effectLst>
              <a:outerShdw blurRad="76200" dist="38100" dir="5400000" algn="t"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2FD7B7BC-8250-4867-A692-6D92531EC4BE}"/>
                </a:ext>
              </a:extLst>
            </p:cNvPr>
            <p:cNvSpPr/>
            <p:nvPr userDrawn="1"/>
          </p:nvSpPr>
          <p:spPr>
            <a:xfrm>
              <a:off x="5958214" y="1883252"/>
              <a:ext cx="2409058" cy="4276666"/>
            </a:xfrm>
            <a:prstGeom prst="roundRect">
              <a:avLst>
                <a:gd name="adj" fmla="val 7219"/>
              </a:avLst>
            </a:prstGeom>
            <a:solidFill>
              <a:schemeClr val="bg1"/>
            </a:solidFill>
            <a:ln>
              <a:noFill/>
            </a:ln>
            <a:effectLst>
              <a:outerShdw blurRad="76200" dist="38100" dir="5400000" algn="t"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a:latin typeface="Arial" panose="020B0604020202020204" pitchFamily="34" charset="0"/>
                <a:cs typeface="Arial" panose="020B0604020202020204" pitchFamily="34" charset="0"/>
              </a:endParaRPr>
            </a:p>
          </p:txBody>
        </p:sp>
      </p:grpSp>
      <p:sp>
        <p:nvSpPr>
          <p:cNvPr id="3" name="Picture Placeholder 37">
            <a:extLst>
              <a:ext uri="{FF2B5EF4-FFF2-40B4-BE49-F238E27FC236}">
                <a16:creationId xmlns:a16="http://schemas.microsoft.com/office/drawing/2014/main" id="{45294CFB-F18B-4133-BE8C-7BB8824E0AB9}"/>
              </a:ext>
            </a:extLst>
          </p:cNvPr>
          <p:cNvSpPr>
            <a:spLocks noGrp="1"/>
          </p:cNvSpPr>
          <p:nvPr>
            <p:ph type="pic" sz="quarter" idx="10"/>
          </p:nvPr>
        </p:nvSpPr>
        <p:spPr>
          <a:xfrm>
            <a:off x="8583081" y="676627"/>
            <a:ext cx="2417909" cy="3247888"/>
          </a:xfrm>
          <a:custGeom>
            <a:avLst/>
            <a:gdLst>
              <a:gd name="connsiteX0" fmla="*/ 180921 w 2397580"/>
              <a:gd name="connsiteY0" fmla="*/ 0 h 2604704"/>
              <a:gd name="connsiteX1" fmla="*/ 2216659 w 2397580"/>
              <a:gd name="connsiteY1" fmla="*/ 0 h 2604704"/>
              <a:gd name="connsiteX2" fmla="*/ 2397580 w 2397580"/>
              <a:gd name="connsiteY2" fmla="*/ 180408 h 2604704"/>
              <a:gd name="connsiteX3" fmla="*/ 2397580 w 2397580"/>
              <a:gd name="connsiteY3" fmla="*/ 2604704 h 2604704"/>
              <a:gd name="connsiteX4" fmla="*/ 0 w 2397580"/>
              <a:gd name="connsiteY4" fmla="*/ 2604704 h 2604704"/>
              <a:gd name="connsiteX5" fmla="*/ 0 w 2397580"/>
              <a:gd name="connsiteY5" fmla="*/ 180408 h 2604704"/>
              <a:gd name="connsiteX6" fmla="*/ 180921 w 2397580"/>
              <a:gd name="connsiteY6" fmla="*/ 0 h 260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7580" h="2604704">
                <a:moveTo>
                  <a:pt x="180921" y="0"/>
                </a:moveTo>
                <a:lnTo>
                  <a:pt x="2216659" y="0"/>
                </a:lnTo>
                <a:cubicBezTo>
                  <a:pt x="2316579" y="0"/>
                  <a:pt x="2397580" y="80771"/>
                  <a:pt x="2397580" y="180408"/>
                </a:cubicBezTo>
                <a:lnTo>
                  <a:pt x="2397580" y="2604704"/>
                </a:lnTo>
                <a:lnTo>
                  <a:pt x="0" y="2604704"/>
                </a:lnTo>
                <a:lnTo>
                  <a:pt x="0" y="180408"/>
                </a:lnTo>
                <a:cubicBezTo>
                  <a:pt x="0" y="80771"/>
                  <a:pt x="81001" y="0"/>
                  <a:pt x="180921" y="0"/>
                </a:cubicBezTo>
                <a:close/>
              </a:path>
            </a:pathLst>
          </a:custGeom>
          <a:pattFill prst="pct5">
            <a:fgClr>
              <a:schemeClr val="accent1"/>
            </a:fgClr>
            <a:bgClr>
              <a:schemeClr val="bg1"/>
            </a:bgClr>
          </a:pattFill>
          <a:ln>
            <a:noFill/>
          </a:ln>
        </p:spPr>
        <p:txBody>
          <a:bodyPr wrap="square">
            <a:noAutofit/>
          </a:bodyPr>
          <a:lstStyle>
            <a:lvl1pPr>
              <a:defRPr sz="1200"/>
            </a:lvl1pPr>
          </a:lstStyle>
          <a:p>
            <a:endParaRPr lang="en-US"/>
          </a:p>
        </p:txBody>
      </p:sp>
      <p:sp>
        <p:nvSpPr>
          <p:cNvPr id="5" name="Picture Placeholder 39">
            <a:extLst>
              <a:ext uri="{FF2B5EF4-FFF2-40B4-BE49-F238E27FC236}">
                <a16:creationId xmlns:a16="http://schemas.microsoft.com/office/drawing/2014/main" id="{0CBFBD82-F750-444B-8237-5FFDC5968831}"/>
              </a:ext>
            </a:extLst>
          </p:cNvPr>
          <p:cNvSpPr>
            <a:spLocks noGrp="1"/>
          </p:cNvSpPr>
          <p:nvPr>
            <p:ph type="pic" sz="quarter" idx="11"/>
          </p:nvPr>
        </p:nvSpPr>
        <p:spPr>
          <a:xfrm>
            <a:off x="5953520" y="1882896"/>
            <a:ext cx="2417909" cy="3247888"/>
          </a:xfrm>
          <a:custGeom>
            <a:avLst/>
            <a:gdLst>
              <a:gd name="connsiteX0" fmla="*/ 180921 w 2397580"/>
              <a:gd name="connsiteY0" fmla="*/ 0 h 2604704"/>
              <a:gd name="connsiteX1" fmla="*/ 2216659 w 2397580"/>
              <a:gd name="connsiteY1" fmla="*/ 0 h 2604704"/>
              <a:gd name="connsiteX2" fmla="*/ 2397580 w 2397580"/>
              <a:gd name="connsiteY2" fmla="*/ 180408 h 2604704"/>
              <a:gd name="connsiteX3" fmla="*/ 2397580 w 2397580"/>
              <a:gd name="connsiteY3" fmla="*/ 2604704 h 2604704"/>
              <a:gd name="connsiteX4" fmla="*/ 0 w 2397580"/>
              <a:gd name="connsiteY4" fmla="*/ 2604704 h 2604704"/>
              <a:gd name="connsiteX5" fmla="*/ 0 w 2397580"/>
              <a:gd name="connsiteY5" fmla="*/ 180408 h 2604704"/>
              <a:gd name="connsiteX6" fmla="*/ 180921 w 2397580"/>
              <a:gd name="connsiteY6" fmla="*/ 0 h 260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7580" h="2604704">
                <a:moveTo>
                  <a:pt x="180921" y="0"/>
                </a:moveTo>
                <a:lnTo>
                  <a:pt x="2216659" y="0"/>
                </a:lnTo>
                <a:cubicBezTo>
                  <a:pt x="2316579" y="0"/>
                  <a:pt x="2397580" y="80771"/>
                  <a:pt x="2397580" y="180408"/>
                </a:cubicBezTo>
                <a:lnTo>
                  <a:pt x="2397580" y="2604704"/>
                </a:lnTo>
                <a:lnTo>
                  <a:pt x="0" y="2604704"/>
                </a:lnTo>
                <a:lnTo>
                  <a:pt x="0" y="180408"/>
                </a:lnTo>
                <a:cubicBezTo>
                  <a:pt x="0" y="80771"/>
                  <a:pt x="81001" y="0"/>
                  <a:pt x="180921" y="0"/>
                </a:cubicBezTo>
                <a:close/>
              </a:path>
            </a:pathLst>
          </a:custGeom>
          <a:pattFill prst="pct5">
            <a:fgClr>
              <a:schemeClr val="accent1"/>
            </a:fgClr>
            <a:bgClr>
              <a:schemeClr val="bg1"/>
            </a:bgClr>
          </a:pattFill>
          <a:ln>
            <a:noFill/>
          </a:ln>
        </p:spPr>
        <p:txBody>
          <a:bodyPr wrap="square">
            <a:noAutofit/>
          </a:bodyPr>
          <a:lstStyle>
            <a:lvl1pPr>
              <a:defRPr sz="1200"/>
            </a:lvl1pPr>
          </a:lstStyle>
          <a:p>
            <a:endParaRPr lang="en-US"/>
          </a:p>
        </p:txBody>
      </p:sp>
    </p:spTree>
    <p:extLst>
      <p:ext uri="{BB962C8B-B14F-4D97-AF65-F5344CB8AC3E}">
        <p14:creationId xmlns:p14="http://schemas.microsoft.com/office/powerpoint/2010/main" val="210443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D75EF">
                <a:alpha val="22000"/>
              </a:srgbClr>
            </a:gs>
            <a:gs pos="47000">
              <a:schemeClr val="bg1">
                <a:lumMod val="95000"/>
              </a:schemeClr>
            </a:gs>
            <a:gs pos="0">
              <a:schemeClr val="accent5">
                <a:lumMod val="60000"/>
                <a:lumOff val="40000"/>
                <a:alpha val="29000"/>
              </a:schemeClr>
            </a:gs>
          </a:gsLst>
          <a:lin ang="13500000" scaled="1"/>
          <a:tileRect/>
        </a:gra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290B4AC7-3FC0-47ED-B9A7-738D35A8F172}"/>
              </a:ext>
            </a:extLst>
          </p:cNvPr>
          <p:cNvSpPr/>
          <p:nvPr userDrawn="1"/>
        </p:nvSpPr>
        <p:spPr>
          <a:xfrm>
            <a:off x="368968" y="365125"/>
            <a:ext cx="11454064" cy="6127750"/>
          </a:xfrm>
          <a:prstGeom prst="roundRect">
            <a:avLst>
              <a:gd name="adj" fmla="val 5672"/>
            </a:avLst>
          </a:prstGeom>
          <a:solidFill>
            <a:schemeClr val="bg1">
              <a:lumMod val="95000"/>
              <a:alpha val="8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Placeholder 1">
            <a:extLst>
              <a:ext uri="{FF2B5EF4-FFF2-40B4-BE49-F238E27FC236}">
                <a16:creationId xmlns:a16="http://schemas.microsoft.com/office/drawing/2014/main" id="{F4E7288C-D0B0-45ED-B439-DD282BF72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476E6B-8701-4453-8ACB-3830688B4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0D9AF-F2C8-4043-90A7-DAB2D450A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17609BC0-281B-4925-8FBE-FEC0F89CBE6B}" type="datetimeFigureOut">
              <a:rPr lang="en-US" smtClean="0"/>
              <a:pPr/>
              <a:t>10/13/2022</a:t>
            </a:fld>
            <a:endParaRPr lang="en-US"/>
          </a:p>
        </p:txBody>
      </p:sp>
      <p:sp>
        <p:nvSpPr>
          <p:cNvPr id="5" name="Footer Placeholder 4">
            <a:extLst>
              <a:ext uri="{FF2B5EF4-FFF2-40B4-BE49-F238E27FC236}">
                <a16:creationId xmlns:a16="http://schemas.microsoft.com/office/drawing/2014/main" id="{629BC925-31DC-4C7F-A0F1-5825F40D7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BEB7A2A-6FF4-4184-95EE-4D0E539EE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5B5B524-BCB7-48A0-8557-ABFF2868B97F}" type="slidenum">
              <a:rPr lang="en-US" smtClean="0"/>
              <a:pPr/>
              <a:t>‹#›</a:t>
            </a:fld>
            <a:endParaRPr lang="en-US"/>
          </a:p>
        </p:txBody>
      </p:sp>
    </p:spTree>
    <p:extLst>
      <p:ext uri="{BB962C8B-B14F-4D97-AF65-F5344CB8AC3E}">
        <p14:creationId xmlns:p14="http://schemas.microsoft.com/office/powerpoint/2010/main" val="1999605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5" r:id="rId23"/>
    <p:sldLayoutId id="2147483671" r:id="rId24"/>
    <p:sldLayoutId id="2147483672" r:id="rId25"/>
    <p:sldLayoutId id="2147483673" r:id="rId26"/>
    <p:sldLayoutId id="2147483674" r:id="rId2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6C2E74A-9CAC-930C-53CB-0008E776C64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056" r="21056"/>
          <a:stretch>
            <a:fillRect/>
          </a:stretch>
        </p:blipFill>
        <p:spPr>
          <a:xfrm>
            <a:off x="289947" y="352247"/>
            <a:ext cx="5320371" cy="612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6C5D4656-4EEB-47E8-826F-794C3CE3445B}"/>
              </a:ext>
            </a:extLst>
          </p:cNvPr>
          <p:cNvSpPr txBox="1"/>
          <p:nvPr/>
        </p:nvSpPr>
        <p:spPr>
          <a:xfrm>
            <a:off x="6963185" y="1447463"/>
            <a:ext cx="2162772" cy="1107996"/>
          </a:xfrm>
          <a:prstGeom prst="rect">
            <a:avLst/>
          </a:prstGeom>
          <a:noFill/>
        </p:spPr>
        <p:txBody>
          <a:bodyPr wrap="none" rtlCol="0">
            <a:spAutoFit/>
          </a:bodyPr>
          <a:lstStyle/>
          <a:p>
            <a:r>
              <a:rPr lang="en-US" sz="6600" dirty="0">
                <a:solidFill>
                  <a:schemeClr val="tx1">
                    <a:lumMod val="85000"/>
                    <a:lumOff val="15000"/>
                  </a:schemeClr>
                </a:solidFill>
                <a:latin typeface="Raleway ExtraBold" panose="020B0903030101060003" pitchFamily="34" charset="0"/>
              </a:rPr>
              <a:t>WEB</a:t>
            </a:r>
          </a:p>
        </p:txBody>
      </p:sp>
      <p:sp>
        <p:nvSpPr>
          <p:cNvPr id="32" name="TextBox 31">
            <a:extLst>
              <a:ext uri="{FF2B5EF4-FFF2-40B4-BE49-F238E27FC236}">
                <a16:creationId xmlns:a16="http://schemas.microsoft.com/office/drawing/2014/main" id="{361CB258-9AD7-4379-8CF9-3CEF0947040F}"/>
              </a:ext>
            </a:extLst>
          </p:cNvPr>
          <p:cNvSpPr txBox="1"/>
          <p:nvPr/>
        </p:nvSpPr>
        <p:spPr>
          <a:xfrm>
            <a:off x="7015925" y="2633827"/>
            <a:ext cx="2565126" cy="323165"/>
          </a:xfrm>
          <a:prstGeom prst="rect">
            <a:avLst/>
          </a:prstGeom>
          <a:noFill/>
        </p:spPr>
        <p:txBody>
          <a:bodyPr wrap="none" rtlCol="0">
            <a:spAutoFit/>
          </a:bodyPr>
          <a:lstStyle/>
          <a:p>
            <a:r>
              <a:rPr lang="en-US" sz="1500" dirty="0">
                <a:solidFill>
                  <a:schemeClr val="tx1">
                    <a:lumMod val="65000"/>
                    <a:lumOff val="35000"/>
                  </a:schemeClr>
                </a:solidFill>
                <a:latin typeface="Poppins Medium" panose="00000600000000000000" pitchFamily="2" charset="0"/>
                <a:cs typeface="Poppins Medium" panose="00000600000000000000" pitchFamily="2" charset="0"/>
              </a:rPr>
              <a:t>How does the web work?</a:t>
            </a:r>
          </a:p>
        </p:txBody>
      </p:sp>
      <p:sp>
        <p:nvSpPr>
          <p:cNvPr id="33" name="TextBox 32">
            <a:extLst>
              <a:ext uri="{FF2B5EF4-FFF2-40B4-BE49-F238E27FC236}">
                <a16:creationId xmlns:a16="http://schemas.microsoft.com/office/drawing/2014/main" id="{5F40131F-B6B3-4214-BF1A-1EAC24BC4EF6}"/>
              </a:ext>
            </a:extLst>
          </p:cNvPr>
          <p:cNvSpPr txBox="1"/>
          <p:nvPr/>
        </p:nvSpPr>
        <p:spPr>
          <a:xfrm>
            <a:off x="7015925" y="3334339"/>
            <a:ext cx="3648755" cy="1994841"/>
          </a:xfrm>
          <a:prstGeom prst="rect">
            <a:avLst/>
          </a:prstGeom>
          <a:noFill/>
        </p:spPr>
        <p:txBody>
          <a:bodyPr wrap="square">
            <a:spAutoFit/>
          </a:bodyPr>
          <a:lstStyle/>
          <a:p>
            <a:pPr algn="just">
              <a:lnSpc>
                <a:spcPct val="150000"/>
              </a:lnSpc>
            </a:pPr>
            <a:r>
              <a:rPr lang="en-US" sz="1200" dirty="0">
                <a:solidFill>
                  <a:schemeClr val="tx1">
                    <a:lumMod val="50000"/>
                    <a:lumOff val="50000"/>
                  </a:schemeClr>
                </a:solidFill>
                <a:latin typeface="Lato" panose="020F0502020204030203" pitchFamily="34" charset="0"/>
              </a:rPr>
              <a:t>The Wikipedia answer to this question is simply; The browser sends an HTTP request message to the server, asking it to send a copy of the website to the client.</a:t>
            </a:r>
          </a:p>
          <a:p>
            <a:pPr algn="just">
              <a:lnSpc>
                <a:spcPct val="150000"/>
              </a:lnSpc>
            </a:pPr>
            <a:r>
              <a:rPr lang="en-US" sz="1200" dirty="0">
                <a:solidFill>
                  <a:schemeClr val="tx1">
                    <a:lumMod val="50000"/>
                    <a:lumOff val="50000"/>
                  </a:schemeClr>
                </a:solidFill>
                <a:latin typeface="Lato" panose="020F0502020204030203" pitchFamily="34" charset="0"/>
              </a:rPr>
              <a:t>This message, and all other data sent between the client and the server, is sent across your internet connection using TCP/IP.</a:t>
            </a:r>
          </a:p>
        </p:txBody>
      </p:sp>
      <p:grpSp>
        <p:nvGrpSpPr>
          <p:cNvPr id="37" name="Group 36">
            <a:extLst>
              <a:ext uri="{FF2B5EF4-FFF2-40B4-BE49-F238E27FC236}">
                <a16:creationId xmlns:a16="http://schemas.microsoft.com/office/drawing/2014/main" id="{85B886D3-787A-4106-BFA0-9D34A980FA74}"/>
              </a:ext>
            </a:extLst>
          </p:cNvPr>
          <p:cNvGrpSpPr/>
          <p:nvPr/>
        </p:nvGrpSpPr>
        <p:grpSpPr>
          <a:xfrm>
            <a:off x="7015925" y="5706527"/>
            <a:ext cx="1432442" cy="406982"/>
            <a:chOff x="6882439" y="5086300"/>
            <a:chExt cx="1432442" cy="406982"/>
          </a:xfrm>
        </p:grpSpPr>
        <p:sp>
          <p:nvSpPr>
            <p:cNvPr id="34" name="Rectangle: Rounded Corners 33">
              <a:extLst>
                <a:ext uri="{FF2B5EF4-FFF2-40B4-BE49-F238E27FC236}">
                  <a16:creationId xmlns:a16="http://schemas.microsoft.com/office/drawing/2014/main" id="{DD576368-4812-4D6E-9320-D009CDC6F259}"/>
                </a:ext>
              </a:extLst>
            </p:cNvPr>
            <p:cNvSpPr/>
            <p:nvPr/>
          </p:nvSpPr>
          <p:spPr>
            <a:xfrm>
              <a:off x="6882439" y="5086300"/>
              <a:ext cx="1432442" cy="406982"/>
            </a:xfrm>
            <a:prstGeom prst="roundRect">
              <a:avLst>
                <a:gd name="adj" fmla="val 50000"/>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83F161E-8C3C-4053-AFD3-A6FE11B78BC6}"/>
                </a:ext>
              </a:extLst>
            </p:cNvPr>
            <p:cNvSpPr txBox="1"/>
            <p:nvPr/>
          </p:nvSpPr>
          <p:spPr>
            <a:xfrm>
              <a:off x="7126416" y="5158986"/>
              <a:ext cx="944489" cy="261610"/>
            </a:xfrm>
            <a:prstGeom prst="rect">
              <a:avLst/>
            </a:prstGeom>
            <a:noFill/>
          </p:spPr>
          <p:txBody>
            <a:bodyPr wrap="none" rtlCol="0">
              <a:spAutoFit/>
            </a:bodyPr>
            <a:lstStyle/>
            <a:p>
              <a:pPr algn="ctr"/>
              <a:r>
                <a:rPr lang="en-US" sz="1100" dirty="0">
                  <a:solidFill>
                    <a:schemeClr val="bg1">
                      <a:lumMod val="95000"/>
                    </a:schemeClr>
                  </a:solidFill>
                  <a:latin typeface="Poppins Medium" panose="00000600000000000000" pitchFamily="2" charset="0"/>
                  <a:cs typeface="Poppins Medium" panose="00000600000000000000" pitchFamily="2" charset="0"/>
                </a:rPr>
                <a:t>Next Slides</a:t>
              </a:r>
            </a:p>
          </p:txBody>
        </p:sp>
      </p:grpSp>
    </p:spTree>
    <p:extLst>
      <p:ext uri="{BB962C8B-B14F-4D97-AF65-F5344CB8AC3E}">
        <p14:creationId xmlns:p14="http://schemas.microsoft.com/office/powerpoint/2010/main" val="210140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01C1E-2854-4C4F-B590-FE19EE8A8AFB}"/>
              </a:ext>
            </a:extLst>
          </p:cNvPr>
          <p:cNvSpPr txBox="1"/>
          <p:nvPr/>
        </p:nvSpPr>
        <p:spPr>
          <a:xfrm>
            <a:off x="1722475" y="4629783"/>
            <a:ext cx="1864107" cy="523220"/>
          </a:xfrm>
          <a:prstGeom prst="rect">
            <a:avLst/>
          </a:prstGeom>
          <a:noFill/>
        </p:spPr>
        <p:txBody>
          <a:bodyPr wrap="square" lIns="0" rIns="0" rtlCol="0" anchor="b">
            <a:spAutoFit/>
          </a:bodyPr>
          <a:lstStyle/>
          <a:p>
            <a:r>
              <a:rPr lang="en-US" sz="1400" spc="50" dirty="0">
                <a:solidFill>
                  <a:schemeClr val="tx1">
                    <a:lumMod val="65000"/>
                    <a:lumOff val="35000"/>
                  </a:schemeClr>
                </a:solidFill>
                <a:latin typeface="Poppins Medium" panose="00000600000000000000" pitchFamily="2" charset="0"/>
                <a:cs typeface="Poppins Medium" panose="00000600000000000000" pitchFamily="2" charset="0"/>
              </a:rPr>
              <a:t>Step 1: URL get Resolved</a:t>
            </a:r>
          </a:p>
        </p:txBody>
      </p:sp>
      <p:sp>
        <p:nvSpPr>
          <p:cNvPr id="3" name="TextBox 2">
            <a:extLst>
              <a:ext uri="{FF2B5EF4-FFF2-40B4-BE49-F238E27FC236}">
                <a16:creationId xmlns:a16="http://schemas.microsoft.com/office/drawing/2014/main" id="{8BFF6532-2551-4338-976E-5A93ED224507}"/>
              </a:ext>
            </a:extLst>
          </p:cNvPr>
          <p:cNvSpPr txBox="1"/>
          <p:nvPr/>
        </p:nvSpPr>
        <p:spPr>
          <a:xfrm>
            <a:off x="1709082" y="5210772"/>
            <a:ext cx="1864107" cy="1328505"/>
          </a:xfrm>
          <a:prstGeom prst="rect">
            <a:avLst/>
          </a:prstGeom>
          <a:noFill/>
        </p:spPr>
        <p:txBody>
          <a:bodyPr wrap="square" lIns="0" rIns="0" rtlCol="0" anchor="t">
            <a:spAutoFit/>
          </a:bodyPr>
          <a:lstStyle/>
          <a:p>
            <a:pPr>
              <a:lnSpc>
                <a:spcPct val="150000"/>
              </a:lnSpc>
            </a:pPr>
            <a:r>
              <a:rPr lang="en-US" sz="1100" dirty="0">
                <a:solidFill>
                  <a:schemeClr val="tx1">
                    <a:lumMod val="50000"/>
                    <a:lumOff val="50000"/>
                  </a:schemeClr>
                </a:solidFill>
                <a:latin typeface="Lato" panose="020F0502020204030203" pitchFamily="34" charset="0"/>
              </a:rPr>
              <a:t>The website code is obviously not stored on your machine and hence needs to be fetched from another computer where it is stored. </a:t>
            </a:r>
          </a:p>
        </p:txBody>
      </p:sp>
      <p:sp>
        <p:nvSpPr>
          <p:cNvPr id="4" name="TextBox 3">
            <a:extLst>
              <a:ext uri="{FF2B5EF4-FFF2-40B4-BE49-F238E27FC236}">
                <a16:creationId xmlns:a16="http://schemas.microsoft.com/office/drawing/2014/main" id="{7E55F9E8-533C-4724-99B7-D41ABB6255CF}"/>
              </a:ext>
            </a:extLst>
          </p:cNvPr>
          <p:cNvSpPr txBox="1"/>
          <p:nvPr/>
        </p:nvSpPr>
        <p:spPr>
          <a:xfrm>
            <a:off x="4094685" y="4629783"/>
            <a:ext cx="1864107" cy="523220"/>
          </a:xfrm>
          <a:prstGeom prst="rect">
            <a:avLst/>
          </a:prstGeom>
          <a:noFill/>
        </p:spPr>
        <p:txBody>
          <a:bodyPr wrap="square" lIns="0" rIns="0" rtlCol="0" anchor="b">
            <a:spAutoFit/>
          </a:bodyPr>
          <a:lstStyle/>
          <a:p>
            <a:r>
              <a:rPr lang="en-US" sz="1400" spc="50" dirty="0">
                <a:solidFill>
                  <a:schemeClr val="tx1">
                    <a:lumMod val="65000"/>
                    <a:lumOff val="35000"/>
                  </a:schemeClr>
                </a:solidFill>
                <a:latin typeface="Poppins Medium" panose="00000600000000000000" pitchFamily="2" charset="0"/>
                <a:cs typeface="Poppins Medium" panose="00000600000000000000" pitchFamily="2" charset="0"/>
              </a:rPr>
              <a:t>Step 2: Request is Sent</a:t>
            </a:r>
          </a:p>
        </p:txBody>
      </p:sp>
      <p:sp>
        <p:nvSpPr>
          <p:cNvPr id="5" name="TextBox 4">
            <a:extLst>
              <a:ext uri="{FF2B5EF4-FFF2-40B4-BE49-F238E27FC236}">
                <a16:creationId xmlns:a16="http://schemas.microsoft.com/office/drawing/2014/main" id="{5886495B-35CB-4F39-8BBB-AE29D63B0C50}"/>
              </a:ext>
            </a:extLst>
          </p:cNvPr>
          <p:cNvSpPr txBox="1"/>
          <p:nvPr/>
        </p:nvSpPr>
        <p:spPr>
          <a:xfrm>
            <a:off x="4081292" y="5210773"/>
            <a:ext cx="1864107" cy="1074590"/>
          </a:xfrm>
          <a:prstGeom prst="rect">
            <a:avLst/>
          </a:prstGeom>
          <a:noFill/>
        </p:spPr>
        <p:txBody>
          <a:bodyPr wrap="square" lIns="0" rIns="0" rtlCol="0" anchor="t">
            <a:spAutoFit/>
          </a:bodyPr>
          <a:lstStyle/>
          <a:p>
            <a:pPr>
              <a:lnSpc>
                <a:spcPct val="150000"/>
              </a:lnSpc>
            </a:pPr>
            <a:r>
              <a:rPr lang="en-US" sz="1100" dirty="0">
                <a:solidFill>
                  <a:schemeClr val="tx1">
                    <a:lumMod val="50000"/>
                    <a:lumOff val="50000"/>
                  </a:schemeClr>
                </a:solidFill>
                <a:latin typeface="Lato" panose="020F0502020204030203" pitchFamily="34" charset="0"/>
              </a:rPr>
              <a:t>With the IP address resolved, the browser goes ahead and makes a request to the server with that IP address.</a:t>
            </a:r>
          </a:p>
        </p:txBody>
      </p:sp>
      <p:sp>
        <p:nvSpPr>
          <p:cNvPr id="6" name="TextBox 5">
            <a:extLst>
              <a:ext uri="{FF2B5EF4-FFF2-40B4-BE49-F238E27FC236}">
                <a16:creationId xmlns:a16="http://schemas.microsoft.com/office/drawing/2014/main" id="{E9CC9462-A5B4-4312-822A-0114DA33C332}"/>
              </a:ext>
            </a:extLst>
          </p:cNvPr>
          <p:cNvSpPr txBox="1"/>
          <p:nvPr/>
        </p:nvSpPr>
        <p:spPr>
          <a:xfrm>
            <a:off x="5440760" y="1717005"/>
            <a:ext cx="807213" cy="307777"/>
          </a:xfrm>
          <a:prstGeom prst="rect">
            <a:avLst/>
          </a:prstGeom>
          <a:noFill/>
        </p:spPr>
        <p:txBody>
          <a:bodyPr wrap="square" lIns="0" rIns="0" rtlCol="0" anchor="b">
            <a:spAutoFit/>
          </a:bodyPr>
          <a:lstStyle/>
          <a:p>
            <a:pPr algn="ctr"/>
            <a:r>
              <a:rPr lang="en-US" sz="1400" spc="50" dirty="0">
                <a:solidFill>
                  <a:schemeClr val="tx1">
                    <a:lumMod val="50000"/>
                    <a:lumOff val="50000"/>
                  </a:schemeClr>
                </a:solidFill>
                <a:latin typeface="Poppins Medium" panose="00000600000000000000" pitchFamily="2" charset="0"/>
                <a:cs typeface="Poppins Medium" panose="00000600000000000000" pitchFamily="2" charset="0"/>
              </a:rPr>
              <a:t>Detailed</a:t>
            </a:r>
          </a:p>
        </p:txBody>
      </p:sp>
      <p:sp>
        <p:nvSpPr>
          <p:cNvPr id="10" name="TextBox 9">
            <a:extLst>
              <a:ext uri="{FF2B5EF4-FFF2-40B4-BE49-F238E27FC236}">
                <a16:creationId xmlns:a16="http://schemas.microsoft.com/office/drawing/2014/main" id="{5DAE9AE1-F63B-496B-95BD-F28DC88FD812}"/>
              </a:ext>
            </a:extLst>
          </p:cNvPr>
          <p:cNvSpPr txBox="1"/>
          <p:nvPr/>
        </p:nvSpPr>
        <p:spPr>
          <a:xfrm>
            <a:off x="3755035" y="1219035"/>
            <a:ext cx="4681930" cy="523220"/>
          </a:xfrm>
          <a:prstGeom prst="rect">
            <a:avLst/>
          </a:prstGeom>
          <a:noFill/>
        </p:spPr>
        <p:txBody>
          <a:bodyPr wrap="square" rtlCol="0">
            <a:spAutoFit/>
          </a:bodyPr>
          <a:lstStyle/>
          <a:p>
            <a:pPr algn="ctr"/>
            <a:r>
              <a:rPr lang="en-US" sz="2800" dirty="0">
                <a:solidFill>
                  <a:schemeClr val="tx1">
                    <a:lumMod val="75000"/>
                    <a:lumOff val="25000"/>
                  </a:schemeClr>
                </a:solidFill>
                <a:latin typeface="Poppins SemiBold" panose="00000700000000000000" pitchFamily="2" charset="0"/>
                <a:cs typeface="Poppins SemiBold" panose="00000700000000000000" pitchFamily="2" charset="0"/>
              </a:rPr>
              <a:t>How the web Works</a:t>
            </a:r>
          </a:p>
        </p:txBody>
      </p:sp>
      <p:grpSp>
        <p:nvGrpSpPr>
          <p:cNvPr id="11" name="Group 10">
            <a:extLst>
              <a:ext uri="{FF2B5EF4-FFF2-40B4-BE49-F238E27FC236}">
                <a16:creationId xmlns:a16="http://schemas.microsoft.com/office/drawing/2014/main" id="{FD0C838E-9FF9-4102-9BC4-03B412FB4A15}"/>
              </a:ext>
            </a:extLst>
          </p:cNvPr>
          <p:cNvGrpSpPr/>
          <p:nvPr/>
        </p:nvGrpSpPr>
        <p:grpSpPr>
          <a:xfrm>
            <a:off x="1191579" y="2257887"/>
            <a:ext cx="9808839" cy="2134273"/>
            <a:chOff x="1192571" y="2257888"/>
            <a:chExt cx="9808839" cy="2134273"/>
          </a:xfrm>
        </p:grpSpPr>
        <p:sp>
          <p:nvSpPr>
            <p:cNvPr id="13" name="Freeform: Shape 12">
              <a:extLst>
                <a:ext uri="{FF2B5EF4-FFF2-40B4-BE49-F238E27FC236}">
                  <a16:creationId xmlns:a16="http://schemas.microsoft.com/office/drawing/2014/main" id="{E153F356-83CC-4AC6-BF21-F179DF8AD8E3}"/>
                </a:ext>
              </a:extLst>
            </p:cNvPr>
            <p:cNvSpPr/>
            <p:nvPr/>
          </p:nvSpPr>
          <p:spPr>
            <a:xfrm rot="5400000">
              <a:off x="6531023" y="2257889"/>
              <a:ext cx="2072309" cy="2072308"/>
            </a:xfrm>
            <a:custGeom>
              <a:avLst/>
              <a:gdLst>
                <a:gd name="connsiteX0" fmla="*/ 0 w 2072309"/>
                <a:gd name="connsiteY0" fmla="*/ 947615 h 2072308"/>
                <a:gd name="connsiteX1" fmla="*/ 72499 w 2072309"/>
                <a:gd name="connsiteY1" fmla="*/ 772588 h 2072308"/>
                <a:gd name="connsiteX2" fmla="*/ 772587 w 2072309"/>
                <a:gd name="connsiteY2" fmla="*/ 72499 h 2072308"/>
                <a:gd name="connsiteX3" fmla="*/ 1122642 w 2072309"/>
                <a:gd name="connsiteY3" fmla="*/ 72499 h 2072308"/>
                <a:gd name="connsiteX4" fmla="*/ 1999810 w 2072309"/>
                <a:gd name="connsiteY4" fmla="*/ 949667 h 2072308"/>
                <a:gd name="connsiteX5" fmla="*/ 1999810 w 2072309"/>
                <a:gd name="connsiteY5" fmla="*/ 1299722 h 2072308"/>
                <a:gd name="connsiteX6" fmla="*/ 1299721 w 2072309"/>
                <a:gd name="connsiteY6" fmla="*/ 1999810 h 2072308"/>
                <a:gd name="connsiteX7" fmla="*/ 949667 w 2072309"/>
                <a:gd name="connsiteY7" fmla="*/ 1999810 h 2072308"/>
                <a:gd name="connsiteX8" fmla="*/ 72499 w 2072309"/>
                <a:gd name="connsiteY8" fmla="*/ 1122642 h 2072308"/>
                <a:gd name="connsiteX9" fmla="*/ 0 w 2072309"/>
                <a:gd name="connsiteY9" fmla="*/ 947615 h 2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2309" h="2072308">
                  <a:moveTo>
                    <a:pt x="0" y="947615"/>
                  </a:moveTo>
                  <a:cubicBezTo>
                    <a:pt x="0" y="884267"/>
                    <a:pt x="24166" y="820920"/>
                    <a:pt x="72499" y="772588"/>
                  </a:cubicBezTo>
                  <a:lnTo>
                    <a:pt x="772587" y="72499"/>
                  </a:lnTo>
                  <a:cubicBezTo>
                    <a:pt x="869253" y="-24166"/>
                    <a:pt x="1025977" y="-24166"/>
                    <a:pt x="1122642" y="72499"/>
                  </a:cubicBezTo>
                  <a:lnTo>
                    <a:pt x="1999810" y="949667"/>
                  </a:lnTo>
                  <a:cubicBezTo>
                    <a:pt x="2096476" y="1046332"/>
                    <a:pt x="2096476" y="1203056"/>
                    <a:pt x="1999810" y="1299722"/>
                  </a:cubicBezTo>
                  <a:lnTo>
                    <a:pt x="1299721" y="1999810"/>
                  </a:lnTo>
                  <a:cubicBezTo>
                    <a:pt x="1203056" y="2096475"/>
                    <a:pt x="1046332" y="2096475"/>
                    <a:pt x="949667" y="1999810"/>
                  </a:cubicBezTo>
                  <a:lnTo>
                    <a:pt x="72499" y="1122642"/>
                  </a:lnTo>
                  <a:cubicBezTo>
                    <a:pt x="24166" y="1074310"/>
                    <a:pt x="0" y="1010962"/>
                    <a:pt x="0" y="947615"/>
                  </a:cubicBezTo>
                  <a:close/>
                </a:path>
              </a:pathLst>
            </a:cu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8859C584-EAD9-4C57-BED2-188D20A43571}"/>
                </a:ext>
              </a:extLst>
            </p:cNvPr>
            <p:cNvSpPr/>
            <p:nvPr/>
          </p:nvSpPr>
          <p:spPr>
            <a:xfrm rot="5400000">
              <a:off x="8929101" y="2274399"/>
              <a:ext cx="2072309" cy="2072308"/>
            </a:xfrm>
            <a:custGeom>
              <a:avLst/>
              <a:gdLst>
                <a:gd name="connsiteX0" fmla="*/ 0 w 2072309"/>
                <a:gd name="connsiteY0" fmla="*/ 947615 h 2072308"/>
                <a:gd name="connsiteX1" fmla="*/ 72499 w 2072309"/>
                <a:gd name="connsiteY1" fmla="*/ 772588 h 2072308"/>
                <a:gd name="connsiteX2" fmla="*/ 772587 w 2072309"/>
                <a:gd name="connsiteY2" fmla="*/ 72499 h 2072308"/>
                <a:gd name="connsiteX3" fmla="*/ 1122642 w 2072309"/>
                <a:gd name="connsiteY3" fmla="*/ 72499 h 2072308"/>
                <a:gd name="connsiteX4" fmla="*/ 1999810 w 2072309"/>
                <a:gd name="connsiteY4" fmla="*/ 949667 h 2072308"/>
                <a:gd name="connsiteX5" fmla="*/ 1999810 w 2072309"/>
                <a:gd name="connsiteY5" fmla="*/ 1299722 h 2072308"/>
                <a:gd name="connsiteX6" fmla="*/ 1299721 w 2072309"/>
                <a:gd name="connsiteY6" fmla="*/ 1999810 h 2072308"/>
                <a:gd name="connsiteX7" fmla="*/ 949667 w 2072309"/>
                <a:gd name="connsiteY7" fmla="*/ 1999810 h 2072308"/>
                <a:gd name="connsiteX8" fmla="*/ 72499 w 2072309"/>
                <a:gd name="connsiteY8" fmla="*/ 1122642 h 2072308"/>
                <a:gd name="connsiteX9" fmla="*/ 0 w 2072309"/>
                <a:gd name="connsiteY9" fmla="*/ 947615 h 2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2309" h="2072308">
                  <a:moveTo>
                    <a:pt x="0" y="947615"/>
                  </a:moveTo>
                  <a:cubicBezTo>
                    <a:pt x="0" y="884267"/>
                    <a:pt x="24166" y="820920"/>
                    <a:pt x="72499" y="772588"/>
                  </a:cubicBezTo>
                  <a:lnTo>
                    <a:pt x="772587" y="72499"/>
                  </a:lnTo>
                  <a:cubicBezTo>
                    <a:pt x="869253" y="-24166"/>
                    <a:pt x="1025977" y="-24166"/>
                    <a:pt x="1122642" y="72499"/>
                  </a:cubicBezTo>
                  <a:lnTo>
                    <a:pt x="1999810" y="949667"/>
                  </a:lnTo>
                  <a:cubicBezTo>
                    <a:pt x="2096476" y="1046332"/>
                    <a:pt x="2096476" y="1203056"/>
                    <a:pt x="1999810" y="1299722"/>
                  </a:cubicBezTo>
                  <a:lnTo>
                    <a:pt x="1299721" y="1999810"/>
                  </a:lnTo>
                  <a:cubicBezTo>
                    <a:pt x="1203056" y="2096475"/>
                    <a:pt x="1046332" y="2096475"/>
                    <a:pt x="949667" y="1999810"/>
                  </a:cubicBezTo>
                  <a:lnTo>
                    <a:pt x="72499" y="1122642"/>
                  </a:lnTo>
                  <a:cubicBezTo>
                    <a:pt x="24166" y="1074310"/>
                    <a:pt x="0" y="1010962"/>
                    <a:pt x="0" y="947615"/>
                  </a:cubicBezTo>
                  <a:close/>
                </a:path>
              </a:pathLst>
            </a:cu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875CDA42-4693-4C7B-8FB9-7D7DADB81D04}"/>
                </a:ext>
              </a:extLst>
            </p:cNvPr>
            <p:cNvSpPr/>
            <p:nvPr/>
          </p:nvSpPr>
          <p:spPr>
            <a:xfrm rot="5400000">
              <a:off x="4094604" y="2274400"/>
              <a:ext cx="2072309" cy="2072308"/>
            </a:xfrm>
            <a:custGeom>
              <a:avLst/>
              <a:gdLst>
                <a:gd name="connsiteX0" fmla="*/ 0 w 2072309"/>
                <a:gd name="connsiteY0" fmla="*/ 947615 h 2072308"/>
                <a:gd name="connsiteX1" fmla="*/ 72499 w 2072309"/>
                <a:gd name="connsiteY1" fmla="*/ 772588 h 2072308"/>
                <a:gd name="connsiteX2" fmla="*/ 772587 w 2072309"/>
                <a:gd name="connsiteY2" fmla="*/ 72499 h 2072308"/>
                <a:gd name="connsiteX3" fmla="*/ 1122642 w 2072309"/>
                <a:gd name="connsiteY3" fmla="*/ 72499 h 2072308"/>
                <a:gd name="connsiteX4" fmla="*/ 1999810 w 2072309"/>
                <a:gd name="connsiteY4" fmla="*/ 949667 h 2072308"/>
                <a:gd name="connsiteX5" fmla="*/ 1999810 w 2072309"/>
                <a:gd name="connsiteY5" fmla="*/ 1299722 h 2072308"/>
                <a:gd name="connsiteX6" fmla="*/ 1299721 w 2072309"/>
                <a:gd name="connsiteY6" fmla="*/ 1999810 h 2072308"/>
                <a:gd name="connsiteX7" fmla="*/ 949667 w 2072309"/>
                <a:gd name="connsiteY7" fmla="*/ 1999810 h 2072308"/>
                <a:gd name="connsiteX8" fmla="*/ 72499 w 2072309"/>
                <a:gd name="connsiteY8" fmla="*/ 1122642 h 2072308"/>
                <a:gd name="connsiteX9" fmla="*/ 0 w 2072309"/>
                <a:gd name="connsiteY9" fmla="*/ 947615 h 2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2309" h="2072308">
                  <a:moveTo>
                    <a:pt x="0" y="947615"/>
                  </a:moveTo>
                  <a:cubicBezTo>
                    <a:pt x="0" y="884267"/>
                    <a:pt x="24166" y="820920"/>
                    <a:pt x="72499" y="772588"/>
                  </a:cubicBezTo>
                  <a:lnTo>
                    <a:pt x="772587" y="72499"/>
                  </a:lnTo>
                  <a:cubicBezTo>
                    <a:pt x="869253" y="-24166"/>
                    <a:pt x="1025977" y="-24166"/>
                    <a:pt x="1122642" y="72499"/>
                  </a:cubicBezTo>
                  <a:lnTo>
                    <a:pt x="1999810" y="949667"/>
                  </a:lnTo>
                  <a:cubicBezTo>
                    <a:pt x="2096476" y="1046332"/>
                    <a:pt x="2096476" y="1203056"/>
                    <a:pt x="1999810" y="1299722"/>
                  </a:cubicBezTo>
                  <a:lnTo>
                    <a:pt x="1299721" y="1999810"/>
                  </a:lnTo>
                  <a:cubicBezTo>
                    <a:pt x="1203056" y="2096475"/>
                    <a:pt x="1046332" y="2096475"/>
                    <a:pt x="949667" y="1999810"/>
                  </a:cubicBezTo>
                  <a:lnTo>
                    <a:pt x="72499" y="1122642"/>
                  </a:lnTo>
                  <a:cubicBezTo>
                    <a:pt x="24166" y="1074310"/>
                    <a:pt x="0" y="1010962"/>
                    <a:pt x="0" y="947615"/>
                  </a:cubicBezTo>
                  <a:close/>
                </a:path>
              </a:pathLst>
            </a:cu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EB3D1120-20A8-43D3-BA09-2FB50C133B7C}"/>
                </a:ext>
              </a:extLst>
            </p:cNvPr>
            <p:cNvSpPr/>
            <p:nvPr/>
          </p:nvSpPr>
          <p:spPr>
            <a:xfrm rot="5400000">
              <a:off x="1723467" y="2319853"/>
              <a:ext cx="2072309" cy="2072308"/>
            </a:xfrm>
            <a:custGeom>
              <a:avLst/>
              <a:gdLst>
                <a:gd name="connsiteX0" fmla="*/ 0 w 2072309"/>
                <a:gd name="connsiteY0" fmla="*/ 947615 h 2072308"/>
                <a:gd name="connsiteX1" fmla="*/ 72499 w 2072309"/>
                <a:gd name="connsiteY1" fmla="*/ 772588 h 2072308"/>
                <a:gd name="connsiteX2" fmla="*/ 772587 w 2072309"/>
                <a:gd name="connsiteY2" fmla="*/ 72499 h 2072308"/>
                <a:gd name="connsiteX3" fmla="*/ 1122642 w 2072309"/>
                <a:gd name="connsiteY3" fmla="*/ 72499 h 2072308"/>
                <a:gd name="connsiteX4" fmla="*/ 1999810 w 2072309"/>
                <a:gd name="connsiteY4" fmla="*/ 949667 h 2072308"/>
                <a:gd name="connsiteX5" fmla="*/ 1999810 w 2072309"/>
                <a:gd name="connsiteY5" fmla="*/ 1299722 h 2072308"/>
                <a:gd name="connsiteX6" fmla="*/ 1299721 w 2072309"/>
                <a:gd name="connsiteY6" fmla="*/ 1999810 h 2072308"/>
                <a:gd name="connsiteX7" fmla="*/ 949667 w 2072309"/>
                <a:gd name="connsiteY7" fmla="*/ 1999810 h 2072308"/>
                <a:gd name="connsiteX8" fmla="*/ 72499 w 2072309"/>
                <a:gd name="connsiteY8" fmla="*/ 1122642 h 2072308"/>
                <a:gd name="connsiteX9" fmla="*/ 0 w 2072309"/>
                <a:gd name="connsiteY9" fmla="*/ 947615 h 2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2309" h="2072308">
                  <a:moveTo>
                    <a:pt x="0" y="947615"/>
                  </a:moveTo>
                  <a:cubicBezTo>
                    <a:pt x="0" y="884267"/>
                    <a:pt x="24166" y="820920"/>
                    <a:pt x="72499" y="772588"/>
                  </a:cubicBezTo>
                  <a:lnTo>
                    <a:pt x="772587" y="72499"/>
                  </a:lnTo>
                  <a:cubicBezTo>
                    <a:pt x="869253" y="-24166"/>
                    <a:pt x="1025977" y="-24166"/>
                    <a:pt x="1122642" y="72499"/>
                  </a:cubicBezTo>
                  <a:lnTo>
                    <a:pt x="1999810" y="949667"/>
                  </a:lnTo>
                  <a:cubicBezTo>
                    <a:pt x="2096476" y="1046332"/>
                    <a:pt x="2096476" y="1203056"/>
                    <a:pt x="1999810" y="1299722"/>
                  </a:cubicBezTo>
                  <a:lnTo>
                    <a:pt x="1299721" y="1999810"/>
                  </a:lnTo>
                  <a:cubicBezTo>
                    <a:pt x="1203056" y="2096475"/>
                    <a:pt x="1046332" y="2096475"/>
                    <a:pt x="949667" y="1999810"/>
                  </a:cubicBezTo>
                  <a:lnTo>
                    <a:pt x="72499" y="1122642"/>
                  </a:lnTo>
                  <a:cubicBezTo>
                    <a:pt x="24166" y="1074310"/>
                    <a:pt x="0" y="1010962"/>
                    <a:pt x="0" y="947615"/>
                  </a:cubicBezTo>
                  <a:close/>
                </a:path>
              </a:pathLst>
            </a:custGeom>
            <a:solidFill>
              <a:srgbClr val="7A49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Rounded Corners 16">
              <a:extLst>
                <a:ext uri="{FF2B5EF4-FFF2-40B4-BE49-F238E27FC236}">
                  <a16:creationId xmlns:a16="http://schemas.microsoft.com/office/drawing/2014/main" id="{162CE4FC-2655-4BBD-B02D-891B6D9B04FC}"/>
                </a:ext>
              </a:extLst>
            </p:cNvPr>
            <p:cNvSpPr/>
            <p:nvPr/>
          </p:nvSpPr>
          <p:spPr>
            <a:xfrm rot="18900000">
              <a:off x="1192571" y="2960415"/>
              <a:ext cx="818364" cy="70028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4A7839A9-3DE6-43D6-91F6-3FAA7AC82527}"/>
                </a:ext>
              </a:extLst>
            </p:cNvPr>
            <p:cNvSpPr/>
            <p:nvPr/>
          </p:nvSpPr>
          <p:spPr>
            <a:xfrm rot="18900000">
              <a:off x="5973100" y="2960413"/>
              <a:ext cx="818364" cy="70028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D5F3800B-2FE4-4D79-B338-7667FFEB7502}"/>
                </a:ext>
              </a:extLst>
            </p:cNvPr>
            <p:cNvSpPr/>
            <p:nvPr/>
          </p:nvSpPr>
          <p:spPr>
            <a:xfrm rot="5400000">
              <a:off x="8283091" y="2821978"/>
              <a:ext cx="977153" cy="977153"/>
            </a:xfrm>
            <a:custGeom>
              <a:avLst/>
              <a:gdLst>
                <a:gd name="connsiteX0" fmla="*/ 0 w 977153"/>
                <a:gd name="connsiteY0" fmla="*/ 446828 h 977153"/>
                <a:gd name="connsiteX1" fmla="*/ 34185 w 977153"/>
                <a:gd name="connsiteY1" fmla="*/ 364298 h 977153"/>
                <a:gd name="connsiteX2" fmla="*/ 364297 w 977153"/>
                <a:gd name="connsiteY2" fmla="*/ 34186 h 977153"/>
                <a:gd name="connsiteX3" fmla="*/ 529358 w 977153"/>
                <a:gd name="connsiteY3" fmla="*/ 34186 h 977153"/>
                <a:gd name="connsiteX4" fmla="*/ 942968 w 977153"/>
                <a:gd name="connsiteY4" fmla="*/ 447795 h 977153"/>
                <a:gd name="connsiteX5" fmla="*/ 942968 w 977153"/>
                <a:gd name="connsiteY5" fmla="*/ 612856 h 977153"/>
                <a:gd name="connsiteX6" fmla="*/ 612855 w 977153"/>
                <a:gd name="connsiteY6" fmla="*/ 942968 h 977153"/>
                <a:gd name="connsiteX7" fmla="*/ 447794 w 977153"/>
                <a:gd name="connsiteY7" fmla="*/ 942968 h 977153"/>
                <a:gd name="connsiteX8" fmla="*/ 34185 w 977153"/>
                <a:gd name="connsiteY8" fmla="*/ 529359 h 977153"/>
                <a:gd name="connsiteX9" fmla="*/ 0 w 977153"/>
                <a:gd name="connsiteY9" fmla="*/ 446828 h 9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3" h="977153">
                  <a:moveTo>
                    <a:pt x="0" y="446828"/>
                  </a:moveTo>
                  <a:cubicBezTo>
                    <a:pt x="0" y="416958"/>
                    <a:pt x="11395" y="387088"/>
                    <a:pt x="34185" y="364298"/>
                  </a:cubicBezTo>
                  <a:lnTo>
                    <a:pt x="364297" y="34186"/>
                  </a:lnTo>
                  <a:cubicBezTo>
                    <a:pt x="409877" y="-11395"/>
                    <a:pt x="483778" y="-11395"/>
                    <a:pt x="529358" y="34186"/>
                  </a:cubicBezTo>
                  <a:lnTo>
                    <a:pt x="942968" y="447795"/>
                  </a:lnTo>
                  <a:cubicBezTo>
                    <a:pt x="988548" y="493375"/>
                    <a:pt x="988548" y="567276"/>
                    <a:pt x="942968" y="612856"/>
                  </a:cubicBezTo>
                  <a:lnTo>
                    <a:pt x="612855" y="942968"/>
                  </a:lnTo>
                  <a:cubicBezTo>
                    <a:pt x="567275" y="988548"/>
                    <a:pt x="493374" y="988548"/>
                    <a:pt x="447794" y="942968"/>
                  </a:cubicBezTo>
                  <a:lnTo>
                    <a:pt x="34185" y="529359"/>
                  </a:lnTo>
                  <a:cubicBezTo>
                    <a:pt x="11395" y="506569"/>
                    <a:pt x="0" y="476699"/>
                    <a:pt x="0" y="446828"/>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D70EBA7C-9C99-410E-9878-8C0A8B4E6B22}"/>
                </a:ext>
              </a:extLst>
            </p:cNvPr>
            <p:cNvSpPr/>
            <p:nvPr/>
          </p:nvSpPr>
          <p:spPr>
            <a:xfrm>
              <a:off x="1446080" y="3153704"/>
              <a:ext cx="314869" cy="313700"/>
            </a:xfrm>
            <a:custGeom>
              <a:avLst/>
              <a:gdLst>
                <a:gd name="connsiteX0" fmla="*/ 0 w 1653642"/>
                <a:gd name="connsiteY0" fmla="*/ 851449 h 1702898"/>
                <a:gd name="connsiteX1" fmla="*/ 826821 w 1653642"/>
                <a:gd name="connsiteY1" fmla="*/ 0 h 1702898"/>
                <a:gd name="connsiteX2" fmla="*/ 1653642 w 1653642"/>
                <a:gd name="connsiteY2" fmla="*/ 851449 h 1702898"/>
                <a:gd name="connsiteX3" fmla="*/ 826821 w 1653642"/>
                <a:gd name="connsiteY3" fmla="*/ 1702898 h 1702898"/>
                <a:gd name="connsiteX4" fmla="*/ 0 w 1653642"/>
                <a:gd name="connsiteY4" fmla="*/ 851449 h 170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642" h="1702898">
                  <a:moveTo>
                    <a:pt x="0" y="851449"/>
                  </a:moveTo>
                  <a:cubicBezTo>
                    <a:pt x="0" y="381207"/>
                    <a:pt x="370180" y="0"/>
                    <a:pt x="826821" y="0"/>
                  </a:cubicBezTo>
                  <a:cubicBezTo>
                    <a:pt x="1283462" y="0"/>
                    <a:pt x="1653642" y="381207"/>
                    <a:pt x="1653642" y="851449"/>
                  </a:cubicBezTo>
                  <a:cubicBezTo>
                    <a:pt x="1653642" y="1321691"/>
                    <a:pt x="1283462" y="1702898"/>
                    <a:pt x="826821" y="1702898"/>
                  </a:cubicBezTo>
                  <a:cubicBezTo>
                    <a:pt x="370180" y="1702898"/>
                    <a:pt x="0" y="1321691"/>
                    <a:pt x="0" y="85144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bg1"/>
                  </a:solidFill>
                  <a:latin typeface="Poppins Medium" panose="00000600000000000000" pitchFamily="2" charset="0"/>
                  <a:cs typeface="Poppins Medium" panose="00000600000000000000" pitchFamily="2" charset="0"/>
                </a:rPr>
                <a:t>1</a:t>
              </a:r>
            </a:p>
          </p:txBody>
        </p:sp>
        <p:sp>
          <p:nvSpPr>
            <p:cNvPr id="21" name="Freeform: Shape 20">
              <a:extLst>
                <a:ext uri="{FF2B5EF4-FFF2-40B4-BE49-F238E27FC236}">
                  <a16:creationId xmlns:a16="http://schemas.microsoft.com/office/drawing/2014/main" id="{2ACA4DC7-06F3-4FE1-AC72-323D9CBC3586}"/>
                </a:ext>
              </a:extLst>
            </p:cNvPr>
            <p:cNvSpPr/>
            <p:nvPr/>
          </p:nvSpPr>
          <p:spPr>
            <a:xfrm>
              <a:off x="6224848" y="3153703"/>
              <a:ext cx="314869" cy="313700"/>
            </a:xfrm>
            <a:custGeom>
              <a:avLst/>
              <a:gdLst>
                <a:gd name="connsiteX0" fmla="*/ 0 w 1653642"/>
                <a:gd name="connsiteY0" fmla="*/ 851449 h 1702898"/>
                <a:gd name="connsiteX1" fmla="*/ 826821 w 1653642"/>
                <a:gd name="connsiteY1" fmla="*/ 0 h 1702898"/>
                <a:gd name="connsiteX2" fmla="*/ 1653642 w 1653642"/>
                <a:gd name="connsiteY2" fmla="*/ 851449 h 1702898"/>
                <a:gd name="connsiteX3" fmla="*/ 826821 w 1653642"/>
                <a:gd name="connsiteY3" fmla="*/ 1702898 h 1702898"/>
                <a:gd name="connsiteX4" fmla="*/ 0 w 1653642"/>
                <a:gd name="connsiteY4" fmla="*/ 851449 h 170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642" h="1702898">
                  <a:moveTo>
                    <a:pt x="0" y="851449"/>
                  </a:moveTo>
                  <a:cubicBezTo>
                    <a:pt x="0" y="381207"/>
                    <a:pt x="370180" y="0"/>
                    <a:pt x="826821" y="0"/>
                  </a:cubicBezTo>
                  <a:cubicBezTo>
                    <a:pt x="1283462" y="0"/>
                    <a:pt x="1653642" y="381207"/>
                    <a:pt x="1653642" y="851449"/>
                  </a:cubicBezTo>
                  <a:cubicBezTo>
                    <a:pt x="1653642" y="1321691"/>
                    <a:pt x="1283462" y="1702898"/>
                    <a:pt x="826821" y="1702898"/>
                  </a:cubicBezTo>
                  <a:cubicBezTo>
                    <a:pt x="370180" y="1702898"/>
                    <a:pt x="0" y="1321691"/>
                    <a:pt x="0" y="85144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bg1"/>
                  </a:solidFill>
                  <a:latin typeface="Poppins Medium" panose="00000600000000000000" pitchFamily="2" charset="0"/>
                  <a:cs typeface="Poppins Medium" panose="00000600000000000000" pitchFamily="2" charset="0"/>
                </a:rPr>
                <a:t>3</a:t>
              </a:r>
            </a:p>
          </p:txBody>
        </p:sp>
        <p:sp>
          <p:nvSpPr>
            <p:cNvPr id="22" name="Freeform: Shape 21">
              <a:extLst>
                <a:ext uri="{FF2B5EF4-FFF2-40B4-BE49-F238E27FC236}">
                  <a16:creationId xmlns:a16="http://schemas.microsoft.com/office/drawing/2014/main" id="{47CE2208-1FC7-43A1-95D0-405C784FDEAE}"/>
                </a:ext>
              </a:extLst>
            </p:cNvPr>
            <p:cNvSpPr/>
            <p:nvPr/>
          </p:nvSpPr>
          <p:spPr>
            <a:xfrm>
              <a:off x="8614233" y="3153704"/>
              <a:ext cx="314869" cy="313700"/>
            </a:xfrm>
            <a:custGeom>
              <a:avLst/>
              <a:gdLst>
                <a:gd name="connsiteX0" fmla="*/ 0 w 1653642"/>
                <a:gd name="connsiteY0" fmla="*/ 851449 h 1702898"/>
                <a:gd name="connsiteX1" fmla="*/ 826821 w 1653642"/>
                <a:gd name="connsiteY1" fmla="*/ 0 h 1702898"/>
                <a:gd name="connsiteX2" fmla="*/ 1653642 w 1653642"/>
                <a:gd name="connsiteY2" fmla="*/ 851449 h 1702898"/>
                <a:gd name="connsiteX3" fmla="*/ 826821 w 1653642"/>
                <a:gd name="connsiteY3" fmla="*/ 1702898 h 1702898"/>
                <a:gd name="connsiteX4" fmla="*/ 0 w 1653642"/>
                <a:gd name="connsiteY4" fmla="*/ 851449 h 170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642" h="1702898">
                  <a:moveTo>
                    <a:pt x="0" y="851449"/>
                  </a:moveTo>
                  <a:cubicBezTo>
                    <a:pt x="0" y="381207"/>
                    <a:pt x="370180" y="0"/>
                    <a:pt x="826821" y="0"/>
                  </a:cubicBezTo>
                  <a:cubicBezTo>
                    <a:pt x="1283462" y="0"/>
                    <a:pt x="1653642" y="381207"/>
                    <a:pt x="1653642" y="851449"/>
                  </a:cubicBezTo>
                  <a:cubicBezTo>
                    <a:pt x="1653642" y="1321691"/>
                    <a:pt x="1283462" y="1702898"/>
                    <a:pt x="826821" y="1702898"/>
                  </a:cubicBezTo>
                  <a:cubicBezTo>
                    <a:pt x="370180" y="1702898"/>
                    <a:pt x="0" y="1321691"/>
                    <a:pt x="0" y="85144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bg1"/>
                  </a:solidFill>
                  <a:latin typeface="Poppins Medium" panose="00000600000000000000" pitchFamily="2" charset="0"/>
                  <a:cs typeface="Poppins Medium" panose="00000600000000000000" pitchFamily="2" charset="0"/>
                </a:rPr>
                <a:t>4</a:t>
              </a:r>
            </a:p>
          </p:txBody>
        </p:sp>
        <p:sp>
          <p:nvSpPr>
            <p:cNvPr id="23" name="Freeform: Shape 22">
              <a:extLst>
                <a:ext uri="{FF2B5EF4-FFF2-40B4-BE49-F238E27FC236}">
                  <a16:creationId xmlns:a16="http://schemas.microsoft.com/office/drawing/2014/main" id="{32E4828D-7E45-4CE5-888B-86A3755EA943}"/>
                </a:ext>
              </a:extLst>
            </p:cNvPr>
            <p:cNvSpPr/>
            <p:nvPr/>
          </p:nvSpPr>
          <p:spPr>
            <a:xfrm rot="5400000">
              <a:off x="3471663" y="2821978"/>
              <a:ext cx="977153" cy="977153"/>
            </a:xfrm>
            <a:custGeom>
              <a:avLst/>
              <a:gdLst>
                <a:gd name="connsiteX0" fmla="*/ 0 w 977153"/>
                <a:gd name="connsiteY0" fmla="*/ 446827 h 977153"/>
                <a:gd name="connsiteX1" fmla="*/ 34185 w 977153"/>
                <a:gd name="connsiteY1" fmla="*/ 364297 h 977153"/>
                <a:gd name="connsiteX2" fmla="*/ 364297 w 977153"/>
                <a:gd name="connsiteY2" fmla="*/ 34185 h 977153"/>
                <a:gd name="connsiteX3" fmla="*/ 529359 w 977153"/>
                <a:gd name="connsiteY3" fmla="*/ 34185 h 977153"/>
                <a:gd name="connsiteX4" fmla="*/ 942968 w 977153"/>
                <a:gd name="connsiteY4" fmla="*/ 447794 h 977153"/>
                <a:gd name="connsiteX5" fmla="*/ 942968 w 977153"/>
                <a:gd name="connsiteY5" fmla="*/ 612855 h 977153"/>
                <a:gd name="connsiteX6" fmla="*/ 612856 w 977153"/>
                <a:gd name="connsiteY6" fmla="*/ 942968 h 977153"/>
                <a:gd name="connsiteX7" fmla="*/ 447794 w 977153"/>
                <a:gd name="connsiteY7" fmla="*/ 942968 h 977153"/>
                <a:gd name="connsiteX8" fmla="*/ 34185 w 977153"/>
                <a:gd name="connsiteY8" fmla="*/ 529358 h 977153"/>
                <a:gd name="connsiteX9" fmla="*/ 0 w 977153"/>
                <a:gd name="connsiteY9" fmla="*/ 446827 h 9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3" h="977153">
                  <a:moveTo>
                    <a:pt x="0" y="446827"/>
                  </a:moveTo>
                  <a:cubicBezTo>
                    <a:pt x="0" y="416957"/>
                    <a:pt x="11395" y="387087"/>
                    <a:pt x="34185" y="364297"/>
                  </a:cubicBezTo>
                  <a:lnTo>
                    <a:pt x="364297" y="34185"/>
                  </a:lnTo>
                  <a:cubicBezTo>
                    <a:pt x="409877" y="-11395"/>
                    <a:pt x="483779" y="-11395"/>
                    <a:pt x="529359" y="34185"/>
                  </a:cubicBezTo>
                  <a:lnTo>
                    <a:pt x="942968" y="447794"/>
                  </a:lnTo>
                  <a:cubicBezTo>
                    <a:pt x="988548" y="493374"/>
                    <a:pt x="988548" y="567275"/>
                    <a:pt x="942968" y="612855"/>
                  </a:cubicBezTo>
                  <a:lnTo>
                    <a:pt x="612856" y="942968"/>
                  </a:lnTo>
                  <a:cubicBezTo>
                    <a:pt x="567276" y="988548"/>
                    <a:pt x="493374" y="988548"/>
                    <a:pt x="447794" y="942968"/>
                  </a:cubicBezTo>
                  <a:lnTo>
                    <a:pt x="34185" y="529358"/>
                  </a:lnTo>
                  <a:cubicBezTo>
                    <a:pt x="11395" y="506568"/>
                    <a:pt x="0" y="476698"/>
                    <a:pt x="0" y="446827"/>
                  </a:cubicBez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3EE91B5A-D724-4361-9306-14A535870584}"/>
                </a:ext>
              </a:extLst>
            </p:cNvPr>
            <p:cNvSpPr/>
            <p:nvPr/>
          </p:nvSpPr>
          <p:spPr>
            <a:xfrm>
              <a:off x="3802805" y="3153703"/>
              <a:ext cx="314869" cy="313700"/>
            </a:xfrm>
            <a:custGeom>
              <a:avLst/>
              <a:gdLst>
                <a:gd name="connsiteX0" fmla="*/ 0 w 1653642"/>
                <a:gd name="connsiteY0" fmla="*/ 851449 h 1702898"/>
                <a:gd name="connsiteX1" fmla="*/ 826821 w 1653642"/>
                <a:gd name="connsiteY1" fmla="*/ 0 h 1702898"/>
                <a:gd name="connsiteX2" fmla="*/ 1653642 w 1653642"/>
                <a:gd name="connsiteY2" fmla="*/ 851449 h 1702898"/>
                <a:gd name="connsiteX3" fmla="*/ 826821 w 1653642"/>
                <a:gd name="connsiteY3" fmla="*/ 1702898 h 1702898"/>
                <a:gd name="connsiteX4" fmla="*/ 0 w 1653642"/>
                <a:gd name="connsiteY4" fmla="*/ 851449 h 170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642" h="1702898">
                  <a:moveTo>
                    <a:pt x="0" y="851449"/>
                  </a:moveTo>
                  <a:cubicBezTo>
                    <a:pt x="0" y="381207"/>
                    <a:pt x="370180" y="0"/>
                    <a:pt x="826821" y="0"/>
                  </a:cubicBezTo>
                  <a:cubicBezTo>
                    <a:pt x="1283462" y="0"/>
                    <a:pt x="1653642" y="381207"/>
                    <a:pt x="1653642" y="851449"/>
                  </a:cubicBezTo>
                  <a:cubicBezTo>
                    <a:pt x="1653642" y="1321691"/>
                    <a:pt x="1283462" y="1702898"/>
                    <a:pt x="826821" y="1702898"/>
                  </a:cubicBezTo>
                  <a:cubicBezTo>
                    <a:pt x="370180" y="1702898"/>
                    <a:pt x="0" y="1321691"/>
                    <a:pt x="0" y="851449"/>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bg1"/>
                  </a:solidFill>
                  <a:latin typeface="Poppins Medium" panose="00000600000000000000" pitchFamily="2" charset="0"/>
                  <a:cs typeface="Poppins Medium" panose="00000600000000000000" pitchFamily="2" charset="0"/>
                </a:rPr>
                <a:t>2</a:t>
              </a:r>
            </a:p>
          </p:txBody>
        </p:sp>
      </p:grpSp>
      <p:sp>
        <p:nvSpPr>
          <p:cNvPr id="29" name="TextBox 28">
            <a:extLst>
              <a:ext uri="{FF2B5EF4-FFF2-40B4-BE49-F238E27FC236}">
                <a16:creationId xmlns:a16="http://schemas.microsoft.com/office/drawing/2014/main" id="{63B5D7BC-6012-53FA-8A9D-0BF73EE2A64B}"/>
              </a:ext>
            </a:extLst>
          </p:cNvPr>
          <p:cNvSpPr txBox="1"/>
          <p:nvPr/>
        </p:nvSpPr>
        <p:spPr>
          <a:xfrm>
            <a:off x="6466895" y="4627366"/>
            <a:ext cx="1864107" cy="523220"/>
          </a:xfrm>
          <a:prstGeom prst="rect">
            <a:avLst/>
          </a:prstGeom>
          <a:noFill/>
        </p:spPr>
        <p:txBody>
          <a:bodyPr wrap="square" lIns="0" rIns="0" rtlCol="0" anchor="b">
            <a:spAutoFit/>
          </a:bodyPr>
          <a:lstStyle/>
          <a:p>
            <a:r>
              <a:rPr lang="en-US" sz="1400" spc="50" dirty="0">
                <a:solidFill>
                  <a:schemeClr val="tx1">
                    <a:lumMod val="65000"/>
                    <a:lumOff val="35000"/>
                  </a:schemeClr>
                </a:solidFill>
                <a:latin typeface="Poppins Medium" panose="00000600000000000000" pitchFamily="2" charset="0"/>
                <a:cs typeface="Poppins Medium" panose="00000600000000000000" pitchFamily="2" charset="0"/>
              </a:rPr>
              <a:t>Step 3: Response is Parsed</a:t>
            </a:r>
          </a:p>
        </p:txBody>
      </p:sp>
      <p:sp>
        <p:nvSpPr>
          <p:cNvPr id="30" name="TextBox 29">
            <a:extLst>
              <a:ext uri="{FF2B5EF4-FFF2-40B4-BE49-F238E27FC236}">
                <a16:creationId xmlns:a16="http://schemas.microsoft.com/office/drawing/2014/main" id="{C5673668-E5FF-3A89-A779-39BE76560B5C}"/>
              </a:ext>
            </a:extLst>
          </p:cNvPr>
          <p:cNvSpPr txBox="1"/>
          <p:nvPr/>
        </p:nvSpPr>
        <p:spPr>
          <a:xfrm>
            <a:off x="6453502" y="5208355"/>
            <a:ext cx="1864107" cy="1074590"/>
          </a:xfrm>
          <a:prstGeom prst="rect">
            <a:avLst/>
          </a:prstGeom>
          <a:noFill/>
        </p:spPr>
        <p:txBody>
          <a:bodyPr wrap="square" lIns="0" rIns="0" rtlCol="0" anchor="t">
            <a:spAutoFit/>
          </a:bodyPr>
          <a:lstStyle/>
          <a:p>
            <a:pPr>
              <a:lnSpc>
                <a:spcPct val="150000"/>
              </a:lnSpc>
            </a:pPr>
            <a:r>
              <a:rPr lang="en-US" sz="1100" dirty="0">
                <a:solidFill>
                  <a:schemeClr val="tx1">
                    <a:lumMod val="50000"/>
                    <a:lumOff val="50000"/>
                  </a:schemeClr>
                </a:solidFill>
                <a:latin typeface="Lato" panose="020F0502020204030203" pitchFamily="34" charset="0"/>
              </a:rPr>
              <a:t>The browser receives the response sent by the server. This alone, doesn't display anything on the screen.</a:t>
            </a:r>
          </a:p>
        </p:txBody>
      </p:sp>
      <p:sp>
        <p:nvSpPr>
          <p:cNvPr id="31" name="TextBox 30">
            <a:extLst>
              <a:ext uri="{FF2B5EF4-FFF2-40B4-BE49-F238E27FC236}">
                <a16:creationId xmlns:a16="http://schemas.microsoft.com/office/drawing/2014/main" id="{A55868C3-45CE-DCC3-AC9A-BB224419F30C}"/>
              </a:ext>
            </a:extLst>
          </p:cNvPr>
          <p:cNvSpPr txBox="1"/>
          <p:nvPr/>
        </p:nvSpPr>
        <p:spPr>
          <a:xfrm>
            <a:off x="8839105" y="4627366"/>
            <a:ext cx="1864107" cy="523220"/>
          </a:xfrm>
          <a:prstGeom prst="rect">
            <a:avLst/>
          </a:prstGeom>
          <a:noFill/>
        </p:spPr>
        <p:txBody>
          <a:bodyPr wrap="square" lIns="0" rIns="0" rtlCol="0" anchor="b">
            <a:spAutoFit/>
          </a:bodyPr>
          <a:lstStyle/>
          <a:p>
            <a:r>
              <a:rPr lang="en-US" sz="1400" spc="50" dirty="0">
                <a:solidFill>
                  <a:schemeClr val="tx1">
                    <a:lumMod val="65000"/>
                    <a:lumOff val="35000"/>
                  </a:schemeClr>
                </a:solidFill>
                <a:latin typeface="Poppins Medium" panose="00000600000000000000" pitchFamily="2" charset="0"/>
                <a:cs typeface="Poppins Medium" panose="00000600000000000000" pitchFamily="2" charset="0"/>
              </a:rPr>
              <a:t>Step 4: Page is Displayed</a:t>
            </a:r>
          </a:p>
        </p:txBody>
      </p:sp>
      <p:sp>
        <p:nvSpPr>
          <p:cNvPr id="32" name="TextBox 31">
            <a:extLst>
              <a:ext uri="{FF2B5EF4-FFF2-40B4-BE49-F238E27FC236}">
                <a16:creationId xmlns:a16="http://schemas.microsoft.com/office/drawing/2014/main" id="{EA1FFE37-A551-D91A-4368-E6995E1201FE}"/>
              </a:ext>
            </a:extLst>
          </p:cNvPr>
          <p:cNvSpPr txBox="1"/>
          <p:nvPr/>
        </p:nvSpPr>
        <p:spPr>
          <a:xfrm>
            <a:off x="8825712" y="5208356"/>
            <a:ext cx="1864107" cy="1074590"/>
          </a:xfrm>
          <a:prstGeom prst="rect">
            <a:avLst/>
          </a:prstGeom>
          <a:noFill/>
        </p:spPr>
        <p:txBody>
          <a:bodyPr wrap="square" lIns="0" rIns="0" rtlCol="0" anchor="t">
            <a:spAutoFit/>
          </a:bodyPr>
          <a:lstStyle/>
          <a:p>
            <a:pPr>
              <a:lnSpc>
                <a:spcPct val="150000"/>
              </a:lnSpc>
            </a:pPr>
            <a:r>
              <a:rPr lang="en-US" sz="1100" dirty="0">
                <a:solidFill>
                  <a:schemeClr val="tx1">
                    <a:lumMod val="50000"/>
                    <a:lumOff val="50000"/>
                  </a:schemeClr>
                </a:solidFill>
                <a:latin typeface="Lato" panose="020F0502020204030203" pitchFamily="34" charset="0"/>
              </a:rPr>
              <a:t>As mentioned, the browser goes through the HTML data returned by the server and builds a website.</a:t>
            </a:r>
          </a:p>
        </p:txBody>
      </p:sp>
      <p:pic>
        <p:nvPicPr>
          <p:cNvPr id="36" name="Picture 35">
            <a:extLst>
              <a:ext uri="{FF2B5EF4-FFF2-40B4-BE49-F238E27FC236}">
                <a16:creationId xmlns:a16="http://schemas.microsoft.com/office/drawing/2014/main" id="{0CCBBFAF-03FA-282C-DF0F-C66918388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970" y="3055917"/>
            <a:ext cx="476250" cy="476250"/>
          </a:xfrm>
          <a:prstGeom prst="rect">
            <a:avLst/>
          </a:prstGeom>
        </p:spPr>
      </p:pic>
      <p:pic>
        <p:nvPicPr>
          <p:cNvPr id="38" name="Picture 37">
            <a:extLst>
              <a:ext uri="{FF2B5EF4-FFF2-40B4-BE49-F238E27FC236}">
                <a16:creationId xmlns:a16="http://schemas.microsoft.com/office/drawing/2014/main" id="{09560085-976A-FBFC-EF4E-F82C4E1AC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485" y="3024802"/>
            <a:ext cx="571500" cy="571500"/>
          </a:xfrm>
          <a:prstGeom prst="rect">
            <a:avLst/>
          </a:prstGeom>
        </p:spPr>
      </p:pic>
      <p:pic>
        <p:nvPicPr>
          <p:cNvPr id="42" name="Picture 41">
            <a:extLst>
              <a:ext uri="{FF2B5EF4-FFF2-40B4-BE49-F238E27FC236}">
                <a16:creationId xmlns:a16="http://schemas.microsoft.com/office/drawing/2014/main" id="{378A91C2-CA6F-BEE7-D0C2-343808B30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664" y="3005752"/>
            <a:ext cx="609600" cy="609600"/>
          </a:xfrm>
          <a:prstGeom prst="rect">
            <a:avLst/>
          </a:prstGeom>
        </p:spPr>
      </p:pic>
      <p:pic>
        <p:nvPicPr>
          <p:cNvPr id="46" name="Picture 45">
            <a:extLst>
              <a:ext uri="{FF2B5EF4-FFF2-40B4-BE49-F238E27FC236}">
                <a16:creationId xmlns:a16="http://schemas.microsoft.com/office/drawing/2014/main" id="{A891B91C-8E6C-99D4-0941-F38E2A876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6138" y="3072427"/>
            <a:ext cx="476250" cy="476250"/>
          </a:xfrm>
          <a:prstGeom prst="rect">
            <a:avLst/>
          </a:prstGeom>
        </p:spPr>
      </p:pic>
      <p:sp>
        <p:nvSpPr>
          <p:cNvPr id="7" name="Rectangle 6">
            <a:extLst>
              <a:ext uri="{FF2B5EF4-FFF2-40B4-BE49-F238E27FC236}">
                <a16:creationId xmlns:a16="http://schemas.microsoft.com/office/drawing/2014/main" id="{C9E99AFA-2E2B-A414-34EE-0E8F02CC45A3}"/>
              </a:ext>
            </a:extLst>
          </p:cNvPr>
          <p:cNvSpPr/>
          <p:nvPr/>
        </p:nvSpPr>
        <p:spPr>
          <a:xfrm>
            <a:off x="1058799" y="334434"/>
            <a:ext cx="857138" cy="1020729"/>
          </a:xfrm>
          <a:prstGeom prst="rect">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Black" panose="020B0A04020102020204" pitchFamily="34" charset="0"/>
              </a:rPr>
              <a:t>1</a:t>
            </a:r>
          </a:p>
        </p:txBody>
      </p:sp>
    </p:spTree>
    <p:extLst>
      <p:ext uri="{BB962C8B-B14F-4D97-AF65-F5344CB8AC3E}">
        <p14:creationId xmlns:p14="http://schemas.microsoft.com/office/powerpoint/2010/main" val="46281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BC6C39EE-2B43-B389-535A-0EE6AC3AFA7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5308" b="5308"/>
          <a:stretch>
            <a:fillRect/>
          </a:stretch>
        </p:blipFill>
        <p:spPr/>
      </p:pic>
      <p:pic>
        <p:nvPicPr>
          <p:cNvPr id="17" name="Picture Placeholder 16">
            <a:extLst>
              <a:ext uri="{FF2B5EF4-FFF2-40B4-BE49-F238E27FC236}">
                <a16:creationId xmlns:a16="http://schemas.microsoft.com/office/drawing/2014/main" id="{2E6AF487-B9B0-12E9-A529-F5FF28CE324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308" b="5308"/>
          <a:stretch>
            <a:fillRect/>
          </a:stretch>
        </p:blipFill>
        <p:spPr/>
      </p:pic>
      <p:pic>
        <p:nvPicPr>
          <p:cNvPr id="28" name="Picture Placeholder 27">
            <a:extLst>
              <a:ext uri="{FF2B5EF4-FFF2-40B4-BE49-F238E27FC236}">
                <a16:creationId xmlns:a16="http://schemas.microsoft.com/office/drawing/2014/main" id="{ED5433DA-697A-6B2E-7B52-369AFF7441AF}"/>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5308" b="5308"/>
          <a:stretch>
            <a:fillRect/>
          </a:stretch>
        </p:blipFill>
        <p:spPr/>
      </p:pic>
      <p:sp>
        <p:nvSpPr>
          <p:cNvPr id="6" name="Rectangle: Rounded Corners 5">
            <a:extLst>
              <a:ext uri="{FF2B5EF4-FFF2-40B4-BE49-F238E27FC236}">
                <a16:creationId xmlns:a16="http://schemas.microsoft.com/office/drawing/2014/main" id="{08B880DD-1EA3-4ED7-97C5-1C23D53DF569}"/>
              </a:ext>
            </a:extLst>
          </p:cNvPr>
          <p:cNvSpPr/>
          <p:nvPr/>
        </p:nvSpPr>
        <p:spPr>
          <a:xfrm flipH="1">
            <a:off x="8289063" y="4590479"/>
            <a:ext cx="600877" cy="600349"/>
          </a:xfrm>
          <a:prstGeom prst="roundRect">
            <a:avLst>
              <a:gd name="adj" fmla="val 11766"/>
            </a:avLst>
          </a:prstGeom>
          <a:solidFill>
            <a:srgbClr val="7A49C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a:solidFill>
                  <a:schemeClr val="bg1">
                    <a:lumMod val="95000"/>
                  </a:schemeClr>
                </a:solidFill>
                <a:latin typeface="Poppins Medium" panose="00000600000000000000" pitchFamily="2" charset="0"/>
                <a:cs typeface="Poppins Medium" panose="00000600000000000000" pitchFamily="2" charset="0"/>
              </a:rPr>
              <a:t>03.</a:t>
            </a:r>
          </a:p>
        </p:txBody>
      </p:sp>
      <p:sp>
        <p:nvSpPr>
          <p:cNvPr id="18" name="TextBox 17">
            <a:extLst>
              <a:ext uri="{FF2B5EF4-FFF2-40B4-BE49-F238E27FC236}">
                <a16:creationId xmlns:a16="http://schemas.microsoft.com/office/drawing/2014/main" id="{4F5792AA-2319-434E-8288-0C71589C7DBB}"/>
              </a:ext>
            </a:extLst>
          </p:cNvPr>
          <p:cNvSpPr txBox="1"/>
          <p:nvPr/>
        </p:nvSpPr>
        <p:spPr>
          <a:xfrm>
            <a:off x="1330023" y="5300040"/>
            <a:ext cx="2051381" cy="307777"/>
          </a:xfrm>
          <a:prstGeom prst="rect">
            <a:avLst/>
          </a:prstGeom>
          <a:noFill/>
        </p:spPr>
        <p:txBody>
          <a:bodyPr wrap="squar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HTML</a:t>
            </a:r>
          </a:p>
        </p:txBody>
      </p:sp>
      <p:sp>
        <p:nvSpPr>
          <p:cNvPr id="19" name="TextBox 18">
            <a:extLst>
              <a:ext uri="{FF2B5EF4-FFF2-40B4-BE49-F238E27FC236}">
                <a16:creationId xmlns:a16="http://schemas.microsoft.com/office/drawing/2014/main" id="{29FC08C6-1F2B-43C1-8F64-5DB2DCDE51EC}"/>
              </a:ext>
            </a:extLst>
          </p:cNvPr>
          <p:cNvSpPr txBox="1"/>
          <p:nvPr/>
        </p:nvSpPr>
        <p:spPr>
          <a:xfrm>
            <a:off x="4777779" y="5292256"/>
            <a:ext cx="2051381" cy="307777"/>
          </a:xfrm>
          <a:prstGeom prst="rect">
            <a:avLst/>
          </a:prstGeom>
          <a:noFill/>
        </p:spPr>
        <p:txBody>
          <a:bodyPr wrap="squar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CSS</a:t>
            </a:r>
          </a:p>
        </p:txBody>
      </p:sp>
      <p:sp>
        <p:nvSpPr>
          <p:cNvPr id="20" name="TextBox 19">
            <a:extLst>
              <a:ext uri="{FF2B5EF4-FFF2-40B4-BE49-F238E27FC236}">
                <a16:creationId xmlns:a16="http://schemas.microsoft.com/office/drawing/2014/main" id="{3AD6C5C0-E60E-440C-B541-0BB62989E289}"/>
              </a:ext>
            </a:extLst>
          </p:cNvPr>
          <p:cNvSpPr txBox="1"/>
          <p:nvPr/>
        </p:nvSpPr>
        <p:spPr>
          <a:xfrm>
            <a:off x="8210689" y="5300041"/>
            <a:ext cx="2051381" cy="307777"/>
          </a:xfrm>
          <a:prstGeom prst="rect">
            <a:avLst/>
          </a:prstGeom>
          <a:noFill/>
        </p:spPr>
        <p:txBody>
          <a:bodyPr wrap="squar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JAVASCRIPT</a:t>
            </a:r>
          </a:p>
        </p:txBody>
      </p:sp>
      <p:sp>
        <p:nvSpPr>
          <p:cNvPr id="21" name="TextBox 20">
            <a:extLst>
              <a:ext uri="{FF2B5EF4-FFF2-40B4-BE49-F238E27FC236}">
                <a16:creationId xmlns:a16="http://schemas.microsoft.com/office/drawing/2014/main" id="{28BA7969-3F76-4275-8A70-BC70B8B769F1}"/>
              </a:ext>
            </a:extLst>
          </p:cNvPr>
          <p:cNvSpPr txBox="1"/>
          <p:nvPr/>
        </p:nvSpPr>
        <p:spPr>
          <a:xfrm>
            <a:off x="1045970" y="888469"/>
            <a:ext cx="4530582" cy="861774"/>
          </a:xfrm>
          <a:prstGeom prst="rect">
            <a:avLst/>
          </a:prstGeom>
          <a:noFill/>
        </p:spPr>
        <p:txBody>
          <a:bodyPr wrap="square">
            <a:spAutoFit/>
          </a:bodyPr>
          <a:lstStyle/>
          <a:p>
            <a:r>
              <a:rPr lang="en-US" sz="2500" dirty="0">
                <a:solidFill>
                  <a:schemeClr val="tx1">
                    <a:lumMod val="75000"/>
                    <a:lumOff val="25000"/>
                  </a:schemeClr>
                </a:solidFill>
                <a:latin typeface="Poppins SemiBold" panose="00000700000000000000" pitchFamily="2" charset="0"/>
                <a:cs typeface="Poppins SemiBold" panose="00000700000000000000" pitchFamily="2" charset="0"/>
              </a:rPr>
              <a:t>What do you need to become a web developer?</a:t>
            </a:r>
          </a:p>
        </p:txBody>
      </p:sp>
      <p:sp>
        <p:nvSpPr>
          <p:cNvPr id="23" name="TextBox 22">
            <a:extLst>
              <a:ext uri="{FF2B5EF4-FFF2-40B4-BE49-F238E27FC236}">
                <a16:creationId xmlns:a16="http://schemas.microsoft.com/office/drawing/2014/main" id="{023EBAEC-0353-4F38-AD0A-2FE027A65847}"/>
              </a:ext>
            </a:extLst>
          </p:cNvPr>
          <p:cNvSpPr txBox="1"/>
          <p:nvPr/>
        </p:nvSpPr>
        <p:spPr>
          <a:xfrm>
            <a:off x="1330023" y="5625372"/>
            <a:ext cx="2640414" cy="646331"/>
          </a:xfrm>
          <a:prstGeom prst="rect">
            <a:avLst/>
          </a:prstGeom>
          <a:noFill/>
        </p:spPr>
        <p:txBody>
          <a:bodyPr wrap="square" rtlCol="0">
            <a:spAutoFit/>
          </a:bodyPr>
          <a:lstStyle/>
          <a:p>
            <a:r>
              <a:rPr lang="en-US" sz="1200" dirty="0">
                <a:solidFill>
                  <a:schemeClr val="tx1">
                    <a:lumMod val="50000"/>
                    <a:lumOff val="50000"/>
                  </a:schemeClr>
                </a:solidFill>
                <a:latin typeface="Lato" panose="020F0502020204030203" pitchFamily="34" charset="0"/>
                <a:cs typeface="Poppins Medium" panose="00000600000000000000" pitchFamily="2" charset="0"/>
              </a:rPr>
              <a:t>Hypertext Markup Language</a:t>
            </a:r>
          </a:p>
          <a:p>
            <a:r>
              <a:rPr lang="en-US" sz="1200" dirty="0">
                <a:solidFill>
                  <a:schemeClr val="tx1">
                    <a:lumMod val="50000"/>
                    <a:lumOff val="50000"/>
                  </a:schemeClr>
                </a:solidFill>
                <a:latin typeface="Lato" panose="020F0502020204030203" pitchFamily="34" charset="0"/>
                <a:cs typeface="Poppins Medium" panose="00000600000000000000" pitchFamily="2" charset="0"/>
              </a:rPr>
              <a:t>Html builds out the structure of your page.</a:t>
            </a:r>
          </a:p>
        </p:txBody>
      </p:sp>
      <p:sp>
        <p:nvSpPr>
          <p:cNvPr id="24" name="TextBox 23">
            <a:extLst>
              <a:ext uri="{FF2B5EF4-FFF2-40B4-BE49-F238E27FC236}">
                <a16:creationId xmlns:a16="http://schemas.microsoft.com/office/drawing/2014/main" id="{C29EFDA4-DECE-4559-A332-68788B96FFB6}"/>
              </a:ext>
            </a:extLst>
          </p:cNvPr>
          <p:cNvSpPr txBox="1"/>
          <p:nvPr/>
        </p:nvSpPr>
        <p:spPr>
          <a:xfrm>
            <a:off x="4775793" y="5625371"/>
            <a:ext cx="2640414" cy="646331"/>
          </a:xfrm>
          <a:prstGeom prst="rect">
            <a:avLst/>
          </a:prstGeom>
          <a:noFill/>
        </p:spPr>
        <p:txBody>
          <a:bodyPr wrap="square" rtlCol="0">
            <a:spAutoFit/>
          </a:bodyPr>
          <a:lstStyle/>
          <a:p>
            <a:r>
              <a:rPr lang="en-US" sz="1200" dirty="0">
                <a:solidFill>
                  <a:schemeClr val="tx1">
                    <a:lumMod val="50000"/>
                    <a:lumOff val="50000"/>
                  </a:schemeClr>
                </a:solidFill>
                <a:latin typeface="Lato" panose="020F0502020204030203" pitchFamily="34" charset="0"/>
                <a:cs typeface="Poppins Medium" panose="00000600000000000000" pitchFamily="2" charset="0"/>
              </a:rPr>
              <a:t>Also known as the Cascading Style Sheet. CSS is used to style your web page and add more visual prowess.</a:t>
            </a:r>
          </a:p>
        </p:txBody>
      </p:sp>
      <p:sp>
        <p:nvSpPr>
          <p:cNvPr id="25" name="TextBox 24">
            <a:extLst>
              <a:ext uri="{FF2B5EF4-FFF2-40B4-BE49-F238E27FC236}">
                <a16:creationId xmlns:a16="http://schemas.microsoft.com/office/drawing/2014/main" id="{6C16F89F-410B-4D71-AFFD-DE9651BACAFD}"/>
              </a:ext>
            </a:extLst>
          </p:cNvPr>
          <p:cNvSpPr txBox="1"/>
          <p:nvPr/>
        </p:nvSpPr>
        <p:spPr>
          <a:xfrm>
            <a:off x="8221564" y="5627307"/>
            <a:ext cx="2640414" cy="461665"/>
          </a:xfrm>
          <a:prstGeom prst="rect">
            <a:avLst/>
          </a:prstGeom>
          <a:noFill/>
        </p:spPr>
        <p:txBody>
          <a:bodyPr wrap="square" rtlCol="0">
            <a:spAutoFit/>
          </a:bodyPr>
          <a:lstStyle/>
          <a:p>
            <a:r>
              <a:rPr lang="en-US" sz="1200" dirty="0">
                <a:solidFill>
                  <a:schemeClr val="tx1">
                    <a:lumMod val="50000"/>
                    <a:lumOff val="50000"/>
                  </a:schemeClr>
                </a:solidFill>
                <a:latin typeface="Lato" panose="020F0502020204030203" pitchFamily="34" charset="0"/>
                <a:cs typeface="Poppins Medium" panose="00000600000000000000" pitchFamily="2" charset="0"/>
              </a:rPr>
              <a:t>JavaScript is used to build the logic that’s run in your website.</a:t>
            </a:r>
          </a:p>
        </p:txBody>
      </p:sp>
      <p:sp>
        <p:nvSpPr>
          <p:cNvPr id="27" name="Rectangle: Rounded Corners 26">
            <a:extLst>
              <a:ext uri="{FF2B5EF4-FFF2-40B4-BE49-F238E27FC236}">
                <a16:creationId xmlns:a16="http://schemas.microsoft.com/office/drawing/2014/main" id="{8C5BB074-7678-4FA6-8CFB-5D815402F535}"/>
              </a:ext>
            </a:extLst>
          </p:cNvPr>
          <p:cNvSpPr/>
          <p:nvPr/>
        </p:nvSpPr>
        <p:spPr>
          <a:xfrm flipH="1">
            <a:off x="1407538" y="4590479"/>
            <a:ext cx="600877" cy="600349"/>
          </a:xfrm>
          <a:prstGeom prst="roundRect">
            <a:avLst>
              <a:gd name="adj" fmla="val 11766"/>
            </a:avLst>
          </a:prstGeom>
          <a:solidFill>
            <a:srgbClr val="7A49C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a:solidFill>
                  <a:schemeClr val="bg1">
                    <a:lumMod val="95000"/>
                  </a:schemeClr>
                </a:solidFill>
                <a:latin typeface="Poppins Medium" panose="00000600000000000000" pitchFamily="2" charset="0"/>
                <a:cs typeface="Poppins Medium" panose="00000600000000000000" pitchFamily="2" charset="0"/>
              </a:rPr>
              <a:t>01.</a:t>
            </a:r>
          </a:p>
        </p:txBody>
      </p:sp>
      <p:sp>
        <p:nvSpPr>
          <p:cNvPr id="35" name="Rectangle: Rounded Corners 34">
            <a:extLst>
              <a:ext uri="{FF2B5EF4-FFF2-40B4-BE49-F238E27FC236}">
                <a16:creationId xmlns:a16="http://schemas.microsoft.com/office/drawing/2014/main" id="{9F1AB843-C7C6-4C57-830A-AA89C415284F}"/>
              </a:ext>
            </a:extLst>
          </p:cNvPr>
          <p:cNvSpPr/>
          <p:nvPr/>
        </p:nvSpPr>
        <p:spPr>
          <a:xfrm flipH="1">
            <a:off x="4867276" y="4590479"/>
            <a:ext cx="600877" cy="600349"/>
          </a:xfrm>
          <a:prstGeom prst="roundRect">
            <a:avLst>
              <a:gd name="adj" fmla="val 11766"/>
            </a:avLst>
          </a:prstGeom>
          <a:solidFill>
            <a:srgbClr val="7A49C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a:solidFill>
                  <a:schemeClr val="bg1">
                    <a:lumMod val="95000"/>
                  </a:schemeClr>
                </a:solidFill>
                <a:latin typeface="Poppins Medium" panose="00000600000000000000" pitchFamily="2" charset="0"/>
                <a:cs typeface="Poppins Medium" panose="00000600000000000000" pitchFamily="2" charset="0"/>
              </a:rPr>
              <a:t>02.</a:t>
            </a:r>
          </a:p>
        </p:txBody>
      </p:sp>
    </p:spTree>
    <p:extLst>
      <p:ext uri="{BB962C8B-B14F-4D97-AF65-F5344CB8AC3E}">
        <p14:creationId xmlns:p14="http://schemas.microsoft.com/office/powerpoint/2010/main" val="196402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05544EB-0C4D-46F3-AF90-30EE10414E3F}"/>
              </a:ext>
            </a:extLst>
          </p:cNvPr>
          <p:cNvSpPr txBox="1"/>
          <p:nvPr/>
        </p:nvSpPr>
        <p:spPr>
          <a:xfrm>
            <a:off x="3235286" y="847093"/>
            <a:ext cx="5721428" cy="830997"/>
          </a:xfrm>
          <a:prstGeom prst="rect">
            <a:avLst/>
          </a:prstGeom>
          <a:noFill/>
        </p:spPr>
        <p:txBody>
          <a:bodyPr wrap="square" rtlCol="0">
            <a:spAutoFit/>
          </a:bodyPr>
          <a:lstStyle/>
          <a:p>
            <a:pPr algn="ctr"/>
            <a:r>
              <a:rPr lang="en-US" sz="2400" dirty="0">
                <a:solidFill>
                  <a:schemeClr val="tx1">
                    <a:lumMod val="75000"/>
                    <a:lumOff val="25000"/>
                  </a:schemeClr>
                </a:solidFill>
                <a:latin typeface="Poppins SemiBold" panose="00000700000000000000" pitchFamily="2" charset="0"/>
                <a:cs typeface="Poppins SemiBold" panose="00000700000000000000" pitchFamily="2" charset="0"/>
              </a:rPr>
              <a:t>What do you need to be a web Developer</a:t>
            </a:r>
          </a:p>
        </p:txBody>
      </p:sp>
      <p:sp>
        <p:nvSpPr>
          <p:cNvPr id="134" name="TextBox 133">
            <a:extLst>
              <a:ext uri="{FF2B5EF4-FFF2-40B4-BE49-F238E27FC236}">
                <a16:creationId xmlns:a16="http://schemas.microsoft.com/office/drawing/2014/main" id="{A8320D29-7E60-45F9-B638-4928BFE21D7D}"/>
              </a:ext>
            </a:extLst>
          </p:cNvPr>
          <p:cNvSpPr txBox="1"/>
          <p:nvPr userDrawn="1"/>
        </p:nvSpPr>
        <p:spPr>
          <a:xfrm>
            <a:off x="2494414" y="2772882"/>
            <a:ext cx="2742701" cy="609847"/>
          </a:xfrm>
          <a:prstGeom prst="rect">
            <a:avLst/>
          </a:prstGeom>
          <a:noFill/>
        </p:spPr>
        <p:txBody>
          <a:bodyPr wrap="square">
            <a:spAutoFit/>
          </a:bodyPr>
          <a:lstStyle/>
          <a:p>
            <a:pPr>
              <a:lnSpc>
                <a:spcPct val="150000"/>
              </a:lnSpc>
            </a:pPr>
            <a:r>
              <a:rPr lang="en-US" sz="1200" dirty="0">
                <a:solidFill>
                  <a:schemeClr val="bg1">
                    <a:lumMod val="85000"/>
                  </a:schemeClr>
                </a:solidFill>
                <a:latin typeface="Lato" panose="020F0502020204030203" pitchFamily="34" charset="0"/>
              </a:rPr>
              <a:t>A developer community is essential to your journey as a developer.</a:t>
            </a:r>
          </a:p>
        </p:txBody>
      </p:sp>
      <p:sp>
        <p:nvSpPr>
          <p:cNvPr id="135" name="TextBox 134">
            <a:extLst>
              <a:ext uri="{FF2B5EF4-FFF2-40B4-BE49-F238E27FC236}">
                <a16:creationId xmlns:a16="http://schemas.microsoft.com/office/drawing/2014/main" id="{3EFFC8E3-9C94-4EDC-8C87-1956A44277A0}"/>
              </a:ext>
            </a:extLst>
          </p:cNvPr>
          <p:cNvSpPr txBox="1"/>
          <p:nvPr userDrawn="1"/>
        </p:nvSpPr>
        <p:spPr>
          <a:xfrm>
            <a:off x="2494414" y="2486128"/>
            <a:ext cx="1263487" cy="307777"/>
          </a:xfrm>
          <a:prstGeom prst="rect">
            <a:avLst/>
          </a:prstGeom>
          <a:noFill/>
        </p:spPr>
        <p:txBody>
          <a:bodyPr wrap="none" rtlCol="0">
            <a:spAutoFit/>
          </a:bodyPr>
          <a:lstStyle/>
          <a:p>
            <a:r>
              <a:rPr lang="en-US" sz="1400" dirty="0">
                <a:solidFill>
                  <a:schemeClr val="bg1">
                    <a:lumMod val="95000"/>
                  </a:schemeClr>
                </a:solidFill>
                <a:latin typeface="Poppins Medium" panose="00000600000000000000" pitchFamily="2" charset="0"/>
                <a:cs typeface="Poppins Medium" panose="00000600000000000000" pitchFamily="2" charset="0"/>
              </a:rPr>
              <a:t>Community</a:t>
            </a:r>
          </a:p>
        </p:txBody>
      </p:sp>
      <p:sp>
        <p:nvSpPr>
          <p:cNvPr id="137" name="TextBox 136">
            <a:extLst>
              <a:ext uri="{FF2B5EF4-FFF2-40B4-BE49-F238E27FC236}">
                <a16:creationId xmlns:a16="http://schemas.microsoft.com/office/drawing/2014/main" id="{A831B3E9-482B-4C7F-8EB1-7570E0D6B5FE}"/>
              </a:ext>
            </a:extLst>
          </p:cNvPr>
          <p:cNvSpPr txBox="1"/>
          <p:nvPr userDrawn="1"/>
        </p:nvSpPr>
        <p:spPr>
          <a:xfrm>
            <a:off x="7731362" y="2759406"/>
            <a:ext cx="2815664" cy="609847"/>
          </a:xfrm>
          <a:prstGeom prst="rect">
            <a:avLst/>
          </a:prstGeom>
          <a:noFill/>
        </p:spPr>
        <p:txBody>
          <a:bodyPr wrap="square">
            <a:spAutoFit/>
          </a:bodyPr>
          <a:lstStyle/>
          <a:p>
            <a:pPr>
              <a:lnSpc>
                <a:spcPct val="150000"/>
              </a:lnSpc>
            </a:pPr>
            <a:r>
              <a:rPr lang="en-US" sz="1200" dirty="0">
                <a:solidFill>
                  <a:schemeClr val="tx1">
                    <a:lumMod val="50000"/>
                    <a:lumOff val="50000"/>
                  </a:schemeClr>
                </a:solidFill>
                <a:latin typeface="Lato" panose="020F0502020204030203" pitchFamily="34" charset="0"/>
              </a:rPr>
              <a:t>No matter the discipline, developers are called upon to solve user problems.</a:t>
            </a:r>
          </a:p>
        </p:txBody>
      </p:sp>
      <p:sp>
        <p:nvSpPr>
          <p:cNvPr id="138" name="TextBox 137">
            <a:extLst>
              <a:ext uri="{FF2B5EF4-FFF2-40B4-BE49-F238E27FC236}">
                <a16:creationId xmlns:a16="http://schemas.microsoft.com/office/drawing/2014/main" id="{8E192A03-8426-43AC-B817-73E9E456DA71}"/>
              </a:ext>
            </a:extLst>
          </p:cNvPr>
          <p:cNvSpPr txBox="1"/>
          <p:nvPr userDrawn="1"/>
        </p:nvSpPr>
        <p:spPr>
          <a:xfrm>
            <a:off x="7731362" y="2476692"/>
            <a:ext cx="1636987" cy="307777"/>
          </a:xfrm>
          <a:prstGeom prst="rect">
            <a:avLst/>
          </a:prstGeom>
          <a:noFill/>
        </p:spPr>
        <p:txBody>
          <a:bodyPr wrap="non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Problem solving</a:t>
            </a:r>
          </a:p>
        </p:txBody>
      </p:sp>
      <p:sp>
        <p:nvSpPr>
          <p:cNvPr id="140" name="TextBox 139">
            <a:extLst>
              <a:ext uri="{FF2B5EF4-FFF2-40B4-BE49-F238E27FC236}">
                <a16:creationId xmlns:a16="http://schemas.microsoft.com/office/drawing/2014/main" id="{E4B71D89-68CD-4367-A71E-35BE262EB130}"/>
              </a:ext>
            </a:extLst>
          </p:cNvPr>
          <p:cNvSpPr txBox="1"/>
          <p:nvPr userDrawn="1"/>
        </p:nvSpPr>
        <p:spPr>
          <a:xfrm>
            <a:off x="2495181" y="4920996"/>
            <a:ext cx="2739416" cy="609847"/>
          </a:xfrm>
          <a:prstGeom prst="rect">
            <a:avLst/>
          </a:prstGeom>
          <a:noFill/>
        </p:spPr>
        <p:txBody>
          <a:bodyPr wrap="square">
            <a:spAutoFit/>
          </a:bodyPr>
          <a:lstStyle/>
          <a:p>
            <a:pPr>
              <a:lnSpc>
                <a:spcPct val="150000"/>
              </a:lnSpc>
            </a:pPr>
            <a:r>
              <a:rPr lang="en-US" sz="1200" dirty="0">
                <a:solidFill>
                  <a:schemeClr val="tx1">
                    <a:lumMod val="50000"/>
                    <a:lumOff val="50000"/>
                  </a:schemeClr>
                </a:solidFill>
                <a:latin typeface="Lato" panose="020F0502020204030203" pitchFamily="34" charset="0"/>
              </a:rPr>
              <a:t>As a programmer, you need a reliable text editor to run programs on.</a:t>
            </a:r>
          </a:p>
        </p:txBody>
      </p:sp>
      <p:sp>
        <p:nvSpPr>
          <p:cNvPr id="141" name="TextBox 140">
            <a:extLst>
              <a:ext uri="{FF2B5EF4-FFF2-40B4-BE49-F238E27FC236}">
                <a16:creationId xmlns:a16="http://schemas.microsoft.com/office/drawing/2014/main" id="{97B47F9A-A7E0-4E2D-B6E2-B62F7A908BC5}"/>
              </a:ext>
            </a:extLst>
          </p:cNvPr>
          <p:cNvSpPr txBox="1"/>
          <p:nvPr userDrawn="1"/>
        </p:nvSpPr>
        <p:spPr>
          <a:xfrm>
            <a:off x="2495181" y="4634585"/>
            <a:ext cx="1114408" cy="307777"/>
          </a:xfrm>
          <a:prstGeom prst="rect">
            <a:avLst/>
          </a:prstGeom>
          <a:noFill/>
        </p:spPr>
        <p:txBody>
          <a:bodyPr wrap="non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Text Editor</a:t>
            </a:r>
          </a:p>
        </p:txBody>
      </p:sp>
      <p:sp>
        <p:nvSpPr>
          <p:cNvPr id="143" name="TextBox 142">
            <a:extLst>
              <a:ext uri="{FF2B5EF4-FFF2-40B4-BE49-F238E27FC236}">
                <a16:creationId xmlns:a16="http://schemas.microsoft.com/office/drawing/2014/main" id="{D9E96349-D674-4924-9B13-001365B6658B}"/>
              </a:ext>
            </a:extLst>
          </p:cNvPr>
          <p:cNvSpPr txBox="1"/>
          <p:nvPr userDrawn="1"/>
        </p:nvSpPr>
        <p:spPr>
          <a:xfrm>
            <a:off x="7736444" y="4908666"/>
            <a:ext cx="2815664" cy="609847"/>
          </a:xfrm>
          <a:prstGeom prst="rect">
            <a:avLst/>
          </a:prstGeom>
          <a:noFill/>
        </p:spPr>
        <p:txBody>
          <a:bodyPr wrap="square">
            <a:spAutoFit/>
          </a:bodyPr>
          <a:lstStyle/>
          <a:p>
            <a:pPr>
              <a:lnSpc>
                <a:spcPct val="150000"/>
              </a:lnSpc>
            </a:pPr>
            <a:r>
              <a:rPr lang="en-US" sz="1200" dirty="0">
                <a:solidFill>
                  <a:schemeClr val="tx1">
                    <a:lumMod val="50000"/>
                    <a:lumOff val="50000"/>
                  </a:schemeClr>
                </a:solidFill>
                <a:latin typeface="Lato" panose="020F0502020204030203" pitchFamily="34" charset="0"/>
              </a:rPr>
              <a:t>You need a portfolio to display your projects to showcase your skills.</a:t>
            </a:r>
          </a:p>
        </p:txBody>
      </p:sp>
      <p:sp>
        <p:nvSpPr>
          <p:cNvPr id="144" name="TextBox 143">
            <a:extLst>
              <a:ext uri="{FF2B5EF4-FFF2-40B4-BE49-F238E27FC236}">
                <a16:creationId xmlns:a16="http://schemas.microsoft.com/office/drawing/2014/main" id="{EAE5E543-49CB-4F59-8D73-CAA7BEF7EA66}"/>
              </a:ext>
            </a:extLst>
          </p:cNvPr>
          <p:cNvSpPr txBox="1"/>
          <p:nvPr userDrawn="1"/>
        </p:nvSpPr>
        <p:spPr>
          <a:xfrm>
            <a:off x="7736444" y="4625952"/>
            <a:ext cx="925253" cy="307777"/>
          </a:xfrm>
          <a:prstGeom prst="rect">
            <a:avLst/>
          </a:prstGeom>
          <a:noFill/>
        </p:spPr>
        <p:txBody>
          <a:bodyPr wrap="non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Portfolio</a:t>
            </a:r>
          </a:p>
        </p:txBody>
      </p:sp>
      <p:grpSp>
        <p:nvGrpSpPr>
          <p:cNvPr id="2" name="Group 1">
            <a:extLst>
              <a:ext uri="{FF2B5EF4-FFF2-40B4-BE49-F238E27FC236}">
                <a16:creationId xmlns:a16="http://schemas.microsoft.com/office/drawing/2014/main" id="{BA9BCFB3-E11A-4FE4-8BD3-20D42866663F}"/>
              </a:ext>
            </a:extLst>
          </p:cNvPr>
          <p:cNvGrpSpPr/>
          <p:nvPr/>
        </p:nvGrpSpPr>
        <p:grpSpPr>
          <a:xfrm>
            <a:off x="1542895" y="2619333"/>
            <a:ext cx="643422" cy="630191"/>
            <a:chOff x="1542895" y="2619333"/>
            <a:chExt cx="643422" cy="630191"/>
          </a:xfrm>
        </p:grpSpPr>
        <p:sp>
          <p:nvSpPr>
            <p:cNvPr id="146" name="Oval 145">
              <a:extLst>
                <a:ext uri="{FF2B5EF4-FFF2-40B4-BE49-F238E27FC236}">
                  <a16:creationId xmlns:a16="http://schemas.microsoft.com/office/drawing/2014/main" id="{EA5AF49A-197B-496E-AB7C-0CE5FF515C35}"/>
                </a:ext>
              </a:extLst>
            </p:cNvPr>
            <p:cNvSpPr/>
            <p:nvPr/>
          </p:nvSpPr>
          <p:spPr>
            <a:xfrm rot="16200000">
              <a:off x="1549510" y="2612718"/>
              <a:ext cx="630191" cy="643422"/>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2CB8FE7C-5B6B-4355-B52F-350D8E55ABFC}"/>
                </a:ext>
              </a:extLst>
            </p:cNvPr>
            <p:cNvGrpSpPr/>
            <p:nvPr/>
          </p:nvGrpSpPr>
          <p:grpSpPr>
            <a:xfrm>
              <a:off x="1707231" y="2821569"/>
              <a:ext cx="314749" cy="225721"/>
              <a:chOff x="9859886" y="4332954"/>
              <a:chExt cx="800099" cy="573788"/>
            </a:xfrm>
            <a:solidFill>
              <a:srgbClr val="7A49C9"/>
            </a:solidFill>
          </p:grpSpPr>
          <p:sp>
            <p:nvSpPr>
              <p:cNvPr id="148" name="Freeform: Shape 147">
                <a:extLst>
                  <a:ext uri="{FF2B5EF4-FFF2-40B4-BE49-F238E27FC236}">
                    <a16:creationId xmlns:a16="http://schemas.microsoft.com/office/drawing/2014/main" id="{9B13BD1E-8894-4BB0-B94E-258721553573}"/>
                  </a:ext>
                </a:extLst>
              </p:cNvPr>
              <p:cNvSpPr/>
              <p:nvPr/>
            </p:nvSpPr>
            <p:spPr>
              <a:xfrm>
                <a:off x="10088486" y="4746346"/>
                <a:ext cx="342900" cy="120967"/>
              </a:xfrm>
              <a:custGeom>
                <a:avLst/>
                <a:gdLst>
                  <a:gd name="connsiteX0" fmla="*/ 326708 w 342900"/>
                  <a:gd name="connsiteY0" fmla="*/ 74295 h 120967"/>
                  <a:gd name="connsiteX1" fmla="*/ 303848 w 342900"/>
                  <a:gd name="connsiteY1" fmla="*/ 20003 h 120967"/>
                  <a:gd name="connsiteX2" fmla="*/ 298133 w 342900"/>
                  <a:gd name="connsiteY2" fmla="*/ 14288 h 120967"/>
                  <a:gd name="connsiteX3" fmla="*/ 20002 w 342900"/>
                  <a:gd name="connsiteY3" fmla="*/ 0 h 120967"/>
                  <a:gd name="connsiteX4" fmla="*/ 17145 w 342900"/>
                  <a:gd name="connsiteY4" fmla="*/ 1905 h 120967"/>
                  <a:gd name="connsiteX5" fmla="*/ 0 w 342900"/>
                  <a:gd name="connsiteY5" fmla="*/ 35243 h 120967"/>
                  <a:gd name="connsiteX6" fmla="*/ 0 w 342900"/>
                  <a:gd name="connsiteY6" fmla="*/ 120968 h 120967"/>
                  <a:gd name="connsiteX7" fmla="*/ 342900 w 342900"/>
                  <a:gd name="connsiteY7" fmla="*/ 120968 h 120967"/>
                  <a:gd name="connsiteX8" fmla="*/ 342900 w 342900"/>
                  <a:gd name="connsiteY8" fmla="*/ 90488 h 120967"/>
                  <a:gd name="connsiteX9" fmla="*/ 326708 w 342900"/>
                  <a:gd name="connsiteY9" fmla="*/ 74295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20967">
                    <a:moveTo>
                      <a:pt x="326708" y="74295"/>
                    </a:moveTo>
                    <a:cubicBezTo>
                      <a:pt x="312420" y="60007"/>
                      <a:pt x="303848" y="40005"/>
                      <a:pt x="303848" y="20003"/>
                    </a:cubicBezTo>
                    <a:lnTo>
                      <a:pt x="298133" y="14288"/>
                    </a:lnTo>
                    <a:cubicBezTo>
                      <a:pt x="211455" y="67628"/>
                      <a:pt x="100965" y="61913"/>
                      <a:pt x="20002" y="0"/>
                    </a:cubicBezTo>
                    <a:lnTo>
                      <a:pt x="17145" y="1905"/>
                    </a:lnTo>
                    <a:cubicBezTo>
                      <a:pt x="6668" y="9525"/>
                      <a:pt x="0" y="21907"/>
                      <a:pt x="0" y="35243"/>
                    </a:cubicBezTo>
                    <a:lnTo>
                      <a:pt x="0" y="120968"/>
                    </a:lnTo>
                    <a:lnTo>
                      <a:pt x="342900" y="120968"/>
                    </a:lnTo>
                    <a:lnTo>
                      <a:pt x="342900" y="90488"/>
                    </a:lnTo>
                    <a:lnTo>
                      <a:pt x="326708" y="74295"/>
                    </a:ln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49" name="Freeform: Shape 148">
                <a:extLst>
                  <a:ext uri="{FF2B5EF4-FFF2-40B4-BE49-F238E27FC236}">
                    <a16:creationId xmlns:a16="http://schemas.microsoft.com/office/drawing/2014/main" id="{17C38754-BE77-4888-B96A-139EDB5E7925}"/>
                  </a:ext>
                </a:extLst>
              </p:cNvPr>
              <p:cNvSpPr/>
              <p:nvPr/>
            </p:nvSpPr>
            <p:spPr>
              <a:xfrm>
                <a:off x="10438053" y="4368018"/>
                <a:ext cx="136393" cy="170683"/>
              </a:xfrm>
              <a:custGeom>
                <a:avLst/>
                <a:gdLst>
                  <a:gd name="connsiteX0" fmla="*/ 64770 w 136393"/>
                  <a:gd name="connsiteY0" fmla="*/ 170683 h 170683"/>
                  <a:gd name="connsiteX1" fmla="*/ 135255 w 136393"/>
                  <a:gd name="connsiteY1" fmla="*/ 71623 h 170683"/>
                  <a:gd name="connsiteX2" fmla="*/ 36195 w 136393"/>
                  <a:gd name="connsiteY2" fmla="*/ 1138 h 170683"/>
                  <a:gd name="connsiteX3" fmla="*/ 0 w 136393"/>
                  <a:gd name="connsiteY3" fmla="*/ 16378 h 170683"/>
                  <a:gd name="connsiteX4" fmla="*/ 64770 w 136393"/>
                  <a:gd name="connsiteY4" fmla="*/ 170683 h 170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93" h="170683">
                    <a:moveTo>
                      <a:pt x="64770" y="170683"/>
                    </a:moveTo>
                    <a:cubicBezTo>
                      <a:pt x="111443" y="163063"/>
                      <a:pt x="142875" y="118296"/>
                      <a:pt x="135255" y="71623"/>
                    </a:cubicBezTo>
                    <a:cubicBezTo>
                      <a:pt x="127635" y="24951"/>
                      <a:pt x="82868" y="-6482"/>
                      <a:pt x="36195" y="1138"/>
                    </a:cubicBezTo>
                    <a:cubicBezTo>
                      <a:pt x="22860" y="3043"/>
                      <a:pt x="10478" y="8758"/>
                      <a:pt x="0" y="16378"/>
                    </a:cubicBezTo>
                    <a:cubicBezTo>
                      <a:pt x="39053" y="58288"/>
                      <a:pt x="61913" y="112581"/>
                      <a:pt x="64770" y="170683"/>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50" name="Freeform: Shape 149">
                <a:extLst>
                  <a:ext uri="{FF2B5EF4-FFF2-40B4-BE49-F238E27FC236}">
                    <a16:creationId xmlns:a16="http://schemas.microsoft.com/office/drawing/2014/main" id="{DE83B284-A593-471D-8591-720B204BE91C}"/>
                  </a:ext>
                </a:extLst>
              </p:cNvPr>
              <p:cNvSpPr/>
              <p:nvPr/>
            </p:nvSpPr>
            <p:spPr>
              <a:xfrm>
                <a:off x="10466628" y="4563466"/>
                <a:ext cx="193357" cy="170497"/>
              </a:xfrm>
              <a:custGeom>
                <a:avLst/>
                <a:gdLst>
                  <a:gd name="connsiteX0" fmla="*/ 176213 w 193357"/>
                  <a:gd name="connsiteY0" fmla="*/ 50483 h 170497"/>
                  <a:gd name="connsiteX1" fmla="*/ 92393 w 193357"/>
                  <a:gd name="connsiteY1" fmla="*/ 10478 h 170497"/>
                  <a:gd name="connsiteX2" fmla="*/ 36195 w 193357"/>
                  <a:gd name="connsiteY2" fmla="*/ 0 h 170497"/>
                  <a:gd name="connsiteX3" fmla="*/ 0 w 193357"/>
                  <a:gd name="connsiteY3" fmla="*/ 116205 h 170497"/>
                  <a:gd name="connsiteX4" fmla="*/ 5715 w 193357"/>
                  <a:gd name="connsiteY4" fmla="*/ 121920 h 170497"/>
                  <a:gd name="connsiteX5" fmla="*/ 60008 w 193357"/>
                  <a:gd name="connsiteY5" fmla="*/ 144780 h 170497"/>
                  <a:gd name="connsiteX6" fmla="*/ 85725 w 193357"/>
                  <a:gd name="connsiteY6" fmla="*/ 170498 h 170497"/>
                  <a:gd name="connsiteX7" fmla="*/ 193358 w 193357"/>
                  <a:gd name="connsiteY7" fmla="*/ 170498 h 170497"/>
                  <a:gd name="connsiteX8" fmla="*/ 193358 w 193357"/>
                  <a:gd name="connsiteY8" fmla="*/ 84773 h 170497"/>
                  <a:gd name="connsiteX9" fmla="*/ 176213 w 193357"/>
                  <a:gd name="connsiteY9" fmla="*/ 50483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357" h="170497">
                    <a:moveTo>
                      <a:pt x="176213" y="50483"/>
                    </a:moveTo>
                    <a:cubicBezTo>
                      <a:pt x="151448" y="31433"/>
                      <a:pt x="122873" y="17145"/>
                      <a:pt x="92393" y="10478"/>
                    </a:cubicBezTo>
                    <a:cubicBezTo>
                      <a:pt x="74295" y="4763"/>
                      <a:pt x="55245" y="1905"/>
                      <a:pt x="36195" y="0"/>
                    </a:cubicBezTo>
                    <a:cubicBezTo>
                      <a:pt x="34290" y="40958"/>
                      <a:pt x="21908" y="80963"/>
                      <a:pt x="0" y="116205"/>
                    </a:cubicBezTo>
                    <a:lnTo>
                      <a:pt x="5715" y="121920"/>
                    </a:lnTo>
                    <a:cubicBezTo>
                      <a:pt x="25718" y="121920"/>
                      <a:pt x="45720" y="130493"/>
                      <a:pt x="60008" y="144780"/>
                    </a:cubicBezTo>
                    <a:lnTo>
                      <a:pt x="85725" y="170498"/>
                    </a:lnTo>
                    <a:lnTo>
                      <a:pt x="193358" y="170498"/>
                    </a:lnTo>
                    <a:lnTo>
                      <a:pt x="193358" y="84773"/>
                    </a:lnTo>
                    <a:cubicBezTo>
                      <a:pt x="193358" y="71438"/>
                      <a:pt x="187643" y="58103"/>
                      <a:pt x="176213" y="50483"/>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51" name="Freeform: Shape 150">
                <a:extLst>
                  <a:ext uri="{FF2B5EF4-FFF2-40B4-BE49-F238E27FC236}">
                    <a16:creationId xmlns:a16="http://schemas.microsoft.com/office/drawing/2014/main" id="{DC25A148-D52C-4564-BEE4-B317C486B57C}"/>
                  </a:ext>
                </a:extLst>
              </p:cNvPr>
              <p:cNvSpPr/>
              <p:nvPr/>
            </p:nvSpPr>
            <p:spPr>
              <a:xfrm>
                <a:off x="10039908" y="4332954"/>
                <a:ext cx="573781" cy="573788"/>
              </a:xfrm>
              <a:custGeom>
                <a:avLst/>
                <a:gdLst>
                  <a:gd name="connsiteX0" fmla="*/ 557213 w 573781"/>
                  <a:gd name="connsiteY0" fmla="*/ 485782 h 573788"/>
                  <a:gd name="connsiteX1" fmla="*/ 467678 w 573781"/>
                  <a:gd name="connsiteY1" fmla="*/ 395294 h 573788"/>
                  <a:gd name="connsiteX2" fmla="*/ 421957 w 573781"/>
                  <a:gd name="connsiteY2" fmla="*/ 381959 h 573788"/>
                  <a:gd name="connsiteX3" fmla="*/ 389573 w 573781"/>
                  <a:gd name="connsiteY3" fmla="*/ 350527 h 573788"/>
                  <a:gd name="connsiteX4" fmla="*/ 434340 w 573781"/>
                  <a:gd name="connsiteY4" fmla="*/ 219082 h 573788"/>
                  <a:gd name="connsiteX5" fmla="*/ 217170 w 573781"/>
                  <a:gd name="connsiteY5" fmla="*/ 7 h 573788"/>
                  <a:gd name="connsiteX6" fmla="*/ 0 w 573781"/>
                  <a:gd name="connsiteY6" fmla="*/ 216224 h 573788"/>
                  <a:gd name="connsiteX7" fmla="*/ 217170 w 573781"/>
                  <a:gd name="connsiteY7" fmla="*/ 435299 h 573788"/>
                  <a:gd name="connsiteX8" fmla="*/ 350520 w 573781"/>
                  <a:gd name="connsiteY8" fmla="*/ 390532 h 573788"/>
                  <a:gd name="connsiteX9" fmla="*/ 382905 w 573781"/>
                  <a:gd name="connsiteY9" fmla="*/ 421964 h 573788"/>
                  <a:gd name="connsiteX10" fmla="*/ 396240 w 573781"/>
                  <a:gd name="connsiteY10" fmla="*/ 467684 h 573788"/>
                  <a:gd name="connsiteX11" fmla="*/ 486728 w 573781"/>
                  <a:gd name="connsiteY11" fmla="*/ 558172 h 573788"/>
                  <a:gd name="connsiteX12" fmla="*/ 558165 w 573781"/>
                  <a:gd name="connsiteY12" fmla="*/ 560077 h 573788"/>
                  <a:gd name="connsiteX13" fmla="*/ 560070 w 573781"/>
                  <a:gd name="connsiteY13" fmla="*/ 488639 h 573788"/>
                  <a:gd name="connsiteX14" fmla="*/ 557213 w 573781"/>
                  <a:gd name="connsiteY14" fmla="*/ 485782 h 573788"/>
                  <a:gd name="connsiteX15" fmla="*/ 557213 w 573781"/>
                  <a:gd name="connsiteY15" fmla="*/ 485782 h 573788"/>
                  <a:gd name="connsiteX16" fmla="*/ 218123 w 573781"/>
                  <a:gd name="connsiteY16" fmla="*/ 44774 h 573788"/>
                  <a:gd name="connsiteX17" fmla="*/ 391478 w 573781"/>
                  <a:gd name="connsiteY17" fmla="*/ 218129 h 573788"/>
                  <a:gd name="connsiteX18" fmla="*/ 350520 w 573781"/>
                  <a:gd name="connsiteY18" fmla="*/ 329572 h 573788"/>
                  <a:gd name="connsiteX19" fmla="*/ 295275 w 573781"/>
                  <a:gd name="connsiteY19" fmla="*/ 309569 h 573788"/>
                  <a:gd name="connsiteX20" fmla="*/ 216217 w 573781"/>
                  <a:gd name="connsiteY20" fmla="*/ 297187 h 573788"/>
                  <a:gd name="connsiteX21" fmla="*/ 137160 w 573781"/>
                  <a:gd name="connsiteY21" fmla="*/ 309569 h 573788"/>
                  <a:gd name="connsiteX22" fmla="*/ 85725 w 573781"/>
                  <a:gd name="connsiteY22" fmla="*/ 330524 h 573788"/>
                  <a:gd name="connsiteX23" fmla="*/ 104775 w 573781"/>
                  <a:gd name="connsiteY23" fmla="*/ 86684 h 573788"/>
                  <a:gd name="connsiteX24" fmla="*/ 218123 w 573781"/>
                  <a:gd name="connsiteY24" fmla="*/ 44774 h 57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3781" h="573788">
                    <a:moveTo>
                      <a:pt x="557213" y="485782"/>
                    </a:moveTo>
                    <a:lnTo>
                      <a:pt x="467678" y="395294"/>
                    </a:lnTo>
                    <a:cubicBezTo>
                      <a:pt x="455295" y="383864"/>
                      <a:pt x="439103" y="378149"/>
                      <a:pt x="421957" y="381959"/>
                    </a:cubicBezTo>
                    <a:lnTo>
                      <a:pt x="389573" y="350527"/>
                    </a:lnTo>
                    <a:cubicBezTo>
                      <a:pt x="419100" y="312427"/>
                      <a:pt x="434340" y="266707"/>
                      <a:pt x="434340" y="219082"/>
                    </a:cubicBezTo>
                    <a:cubicBezTo>
                      <a:pt x="435293" y="99067"/>
                      <a:pt x="338138" y="959"/>
                      <a:pt x="217170" y="7"/>
                    </a:cubicBezTo>
                    <a:cubicBezTo>
                      <a:pt x="96203" y="-946"/>
                      <a:pt x="0" y="96209"/>
                      <a:pt x="0" y="216224"/>
                    </a:cubicBezTo>
                    <a:cubicBezTo>
                      <a:pt x="0" y="336239"/>
                      <a:pt x="96203" y="434347"/>
                      <a:pt x="217170" y="435299"/>
                    </a:cubicBezTo>
                    <a:cubicBezTo>
                      <a:pt x="264795" y="435299"/>
                      <a:pt x="311468" y="420059"/>
                      <a:pt x="350520" y="390532"/>
                    </a:cubicBezTo>
                    <a:lnTo>
                      <a:pt x="382905" y="421964"/>
                    </a:lnTo>
                    <a:cubicBezTo>
                      <a:pt x="380048" y="438157"/>
                      <a:pt x="384810" y="455302"/>
                      <a:pt x="396240" y="467684"/>
                    </a:cubicBezTo>
                    <a:lnTo>
                      <a:pt x="486728" y="558172"/>
                    </a:lnTo>
                    <a:cubicBezTo>
                      <a:pt x="505778" y="578174"/>
                      <a:pt x="538163" y="579127"/>
                      <a:pt x="558165" y="560077"/>
                    </a:cubicBezTo>
                    <a:cubicBezTo>
                      <a:pt x="578168" y="541027"/>
                      <a:pt x="579120" y="508642"/>
                      <a:pt x="560070" y="488639"/>
                    </a:cubicBezTo>
                    <a:cubicBezTo>
                      <a:pt x="559118" y="487687"/>
                      <a:pt x="558165" y="486734"/>
                      <a:pt x="557213" y="485782"/>
                    </a:cubicBezTo>
                    <a:lnTo>
                      <a:pt x="557213" y="485782"/>
                    </a:lnTo>
                    <a:close/>
                    <a:moveTo>
                      <a:pt x="218123" y="44774"/>
                    </a:moveTo>
                    <a:cubicBezTo>
                      <a:pt x="314325" y="44774"/>
                      <a:pt x="391478" y="121927"/>
                      <a:pt x="391478" y="218129"/>
                    </a:cubicBezTo>
                    <a:cubicBezTo>
                      <a:pt x="391478" y="259087"/>
                      <a:pt x="377190" y="299092"/>
                      <a:pt x="350520" y="329572"/>
                    </a:cubicBezTo>
                    <a:cubicBezTo>
                      <a:pt x="332423" y="320999"/>
                      <a:pt x="314325" y="314332"/>
                      <a:pt x="295275" y="309569"/>
                    </a:cubicBezTo>
                    <a:cubicBezTo>
                      <a:pt x="269558" y="301949"/>
                      <a:pt x="242888" y="297187"/>
                      <a:pt x="216217" y="297187"/>
                    </a:cubicBezTo>
                    <a:cubicBezTo>
                      <a:pt x="189548" y="297187"/>
                      <a:pt x="162878" y="301949"/>
                      <a:pt x="137160" y="309569"/>
                    </a:cubicBezTo>
                    <a:cubicBezTo>
                      <a:pt x="119063" y="314332"/>
                      <a:pt x="101917" y="320999"/>
                      <a:pt x="85725" y="330524"/>
                    </a:cubicBezTo>
                    <a:cubicBezTo>
                      <a:pt x="23813" y="258134"/>
                      <a:pt x="32385" y="148597"/>
                      <a:pt x="104775" y="86684"/>
                    </a:cubicBezTo>
                    <a:cubicBezTo>
                      <a:pt x="136208" y="59062"/>
                      <a:pt x="176213" y="44774"/>
                      <a:pt x="218123" y="44774"/>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52" name="Freeform: Shape 151">
                <a:extLst>
                  <a:ext uri="{FF2B5EF4-FFF2-40B4-BE49-F238E27FC236}">
                    <a16:creationId xmlns:a16="http://schemas.microsoft.com/office/drawing/2014/main" id="{EA73CCFD-B995-4378-8A41-B87FDAE388DF}"/>
                  </a:ext>
                </a:extLst>
              </p:cNvPr>
              <p:cNvSpPr/>
              <p:nvPr/>
            </p:nvSpPr>
            <p:spPr>
              <a:xfrm>
                <a:off x="10159923" y="4416781"/>
                <a:ext cx="192405" cy="192405"/>
              </a:xfrm>
              <a:custGeom>
                <a:avLst/>
                <a:gdLst>
                  <a:gd name="connsiteX0" fmla="*/ 192405 w 192405"/>
                  <a:gd name="connsiteY0" fmla="*/ 96202 h 192405"/>
                  <a:gd name="connsiteX1" fmla="*/ 96203 w 192405"/>
                  <a:gd name="connsiteY1" fmla="*/ 192405 h 192405"/>
                  <a:gd name="connsiteX2" fmla="*/ 0 w 192405"/>
                  <a:gd name="connsiteY2" fmla="*/ 96202 h 192405"/>
                  <a:gd name="connsiteX3" fmla="*/ 96203 w 192405"/>
                  <a:gd name="connsiteY3" fmla="*/ 0 h 192405"/>
                  <a:gd name="connsiteX4" fmla="*/ 192405 w 192405"/>
                  <a:gd name="connsiteY4" fmla="*/ 96202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5" h="192405">
                    <a:moveTo>
                      <a:pt x="192405" y="96202"/>
                    </a:moveTo>
                    <a:cubicBezTo>
                      <a:pt x="192405" y="149334"/>
                      <a:pt x="149334" y="192405"/>
                      <a:pt x="96203" y="192405"/>
                    </a:cubicBezTo>
                    <a:cubicBezTo>
                      <a:pt x="43071" y="192405"/>
                      <a:pt x="0" y="149334"/>
                      <a:pt x="0" y="96202"/>
                    </a:cubicBezTo>
                    <a:cubicBezTo>
                      <a:pt x="0" y="43071"/>
                      <a:pt x="43071" y="0"/>
                      <a:pt x="96203" y="0"/>
                    </a:cubicBezTo>
                    <a:cubicBezTo>
                      <a:pt x="149334" y="0"/>
                      <a:pt x="192405" y="43071"/>
                      <a:pt x="192405" y="96202"/>
                    </a:cubicBezTo>
                    <a:close/>
                  </a:path>
                </a:pathLst>
              </a:custGeom>
              <a:grpFill/>
              <a:ln w="9525" cap="flat">
                <a:noFill/>
                <a:prstDash val="solid"/>
                <a:miter/>
              </a:ln>
            </p:spPr>
            <p:txBody>
              <a:bodyPr rtlCol="0" anchor="ctr"/>
              <a:lstStyle/>
              <a:p>
                <a:endParaRPr lang="en-US" dirty="0">
                  <a:latin typeface="Poppins" panose="00000500000000000000" pitchFamily="2" charset="0"/>
                  <a:cs typeface="Poppins" panose="00000500000000000000" pitchFamily="2" charset="0"/>
                </a:endParaRPr>
              </a:p>
            </p:txBody>
          </p:sp>
          <p:sp>
            <p:nvSpPr>
              <p:cNvPr id="153" name="Freeform: Shape 152">
                <a:extLst>
                  <a:ext uri="{FF2B5EF4-FFF2-40B4-BE49-F238E27FC236}">
                    <a16:creationId xmlns:a16="http://schemas.microsoft.com/office/drawing/2014/main" id="{A1BBBDA9-F3BC-4E7C-A3A7-556E1CA205BE}"/>
                  </a:ext>
                </a:extLst>
              </p:cNvPr>
              <p:cNvSpPr/>
              <p:nvPr/>
            </p:nvSpPr>
            <p:spPr>
              <a:xfrm>
                <a:off x="9859886" y="4563466"/>
                <a:ext cx="220027" cy="170497"/>
              </a:xfrm>
              <a:custGeom>
                <a:avLst/>
                <a:gdLst>
                  <a:gd name="connsiteX0" fmla="*/ 152400 w 220027"/>
                  <a:gd name="connsiteY0" fmla="*/ 0 h 170497"/>
                  <a:gd name="connsiteX1" fmla="*/ 100965 w 220027"/>
                  <a:gd name="connsiteY1" fmla="*/ 10478 h 170497"/>
                  <a:gd name="connsiteX2" fmla="*/ 17145 w 220027"/>
                  <a:gd name="connsiteY2" fmla="*/ 50483 h 170497"/>
                  <a:gd name="connsiteX3" fmla="*/ 0 w 220027"/>
                  <a:gd name="connsiteY3" fmla="*/ 84773 h 170497"/>
                  <a:gd name="connsiteX4" fmla="*/ 0 w 220027"/>
                  <a:gd name="connsiteY4" fmla="*/ 170498 h 170497"/>
                  <a:gd name="connsiteX5" fmla="*/ 205740 w 220027"/>
                  <a:gd name="connsiteY5" fmla="*/ 170498 h 170497"/>
                  <a:gd name="connsiteX6" fmla="*/ 220028 w 220027"/>
                  <a:gd name="connsiteY6" fmla="*/ 156210 h 170497"/>
                  <a:gd name="connsiteX7" fmla="*/ 152400 w 220027"/>
                  <a:gd name="connsiteY7" fmla="*/ 0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 h="170497">
                    <a:moveTo>
                      <a:pt x="152400" y="0"/>
                    </a:moveTo>
                    <a:cubicBezTo>
                      <a:pt x="135255" y="1905"/>
                      <a:pt x="118110" y="4763"/>
                      <a:pt x="100965" y="10478"/>
                    </a:cubicBezTo>
                    <a:cubicBezTo>
                      <a:pt x="71438" y="19050"/>
                      <a:pt x="42863" y="33338"/>
                      <a:pt x="17145" y="50483"/>
                    </a:cubicBezTo>
                    <a:cubicBezTo>
                      <a:pt x="5715" y="58103"/>
                      <a:pt x="0" y="71438"/>
                      <a:pt x="0" y="84773"/>
                    </a:cubicBezTo>
                    <a:lnTo>
                      <a:pt x="0" y="170498"/>
                    </a:lnTo>
                    <a:lnTo>
                      <a:pt x="205740" y="170498"/>
                    </a:lnTo>
                    <a:cubicBezTo>
                      <a:pt x="209550" y="164783"/>
                      <a:pt x="214313" y="160020"/>
                      <a:pt x="220028" y="156210"/>
                    </a:cubicBezTo>
                    <a:cubicBezTo>
                      <a:pt x="179070" y="113348"/>
                      <a:pt x="155258" y="58103"/>
                      <a:pt x="152400" y="0"/>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54" name="Freeform: Shape 153">
                <a:extLst>
                  <a:ext uri="{FF2B5EF4-FFF2-40B4-BE49-F238E27FC236}">
                    <a16:creationId xmlns:a16="http://schemas.microsoft.com/office/drawing/2014/main" id="{8AF151C3-87E4-400C-832D-C9C62A6B6BC8}"/>
                  </a:ext>
                </a:extLst>
              </p:cNvPr>
              <p:cNvSpPr/>
              <p:nvPr/>
            </p:nvSpPr>
            <p:spPr>
              <a:xfrm>
                <a:off x="9945164" y="4367757"/>
                <a:ext cx="133796" cy="169991"/>
              </a:xfrm>
              <a:custGeom>
                <a:avLst/>
                <a:gdLst>
                  <a:gd name="connsiteX0" fmla="*/ 67122 w 133796"/>
                  <a:gd name="connsiteY0" fmla="*/ 169992 h 169991"/>
                  <a:gd name="connsiteX1" fmla="*/ 133797 w 133796"/>
                  <a:gd name="connsiteY1" fmla="*/ 14734 h 169991"/>
                  <a:gd name="connsiteX2" fmla="*/ 14734 w 133796"/>
                  <a:gd name="connsiteY2" fmla="*/ 38547 h 169991"/>
                  <a:gd name="connsiteX3" fmla="*/ 38547 w 133796"/>
                  <a:gd name="connsiteY3" fmla="*/ 157609 h 169991"/>
                  <a:gd name="connsiteX4" fmla="*/ 67122 w 133796"/>
                  <a:gd name="connsiteY4" fmla="*/ 169992 h 16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96" h="169991">
                    <a:moveTo>
                      <a:pt x="67122" y="169992"/>
                    </a:moveTo>
                    <a:cubicBezTo>
                      <a:pt x="69979" y="111889"/>
                      <a:pt x="93792" y="57597"/>
                      <a:pt x="133797" y="14734"/>
                    </a:cubicBezTo>
                    <a:cubicBezTo>
                      <a:pt x="94744" y="-11936"/>
                      <a:pt x="41404" y="-1458"/>
                      <a:pt x="14734" y="38547"/>
                    </a:cubicBezTo>
                    <a:cubicBezTo>
                      <a:pt x="-11936" y="78552"/>
                      <a:pt x="-1458" y="130939"/>
                      <a:pt x="38547" y="157609"/>
                    </a:cubicBezTo>
                    <a:cubicBezTo>
                      <a:pt x="47119" y="163324"/>
                      <a:pt x="56644" y="167134"/>
                      <a:pt x="67122" y="169992"/>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grpSp>
      </p:grpSp>
      <p:grpSp>
        <p:nvGrpSpPr>
          <p:cNvPr id="5" name="Group 4">
            <a:extLst>
              <a:ext uri="{FF2B5EF4-FFF2-40B4-BE49-F238E27FC236}">
                <a16:creationId xmlns:a16="http://schemas.microsoft.com/office/drawing/2014/main" id="{26E27D3C-151D-4B27-8E24-CB522991C041}"/>
              </a:ext>
            </a:extLst>
          </p:cNvPr>
          <p:cNvGrpSpPr/>
          <p:nvPr/>
        </p:nvGrpSpPr>
        <p:grpSpPr>
          <a:xfrm>
            <a:off x="6731380" y="2607877"/>
            <a:ext cx="643422" cy="630191"/>
            <a:chOff x="6722577" y="2607877"/>
            <a:chExt cx="643422" cy="630191"/>
          </a:xfrm>
        </p:grpSpPr>
        <p:sp>
          <p:nvSpPr>
            <p:cNvPr id="156" name="Oval 155">
              <a:extLst>
                <a:ext uri="{FF2B5EF4-FFF2-40B4-BE49-F238E27FC236}">
                  <a16:creationId xmlns:a16="http://schemas.microsoft.com/office/drawing/2014/main" id="{9DDEB47C-B4F9-4516-837B-28621E4535F2}"/>
                </a:ext>
              </a:extLst>
            </p:cNvPr>
            <p:cNvSpPr/>
            <p:nvPr/>
          </p:nvSpPr>
          <p:spPr>
            <a:xfrm rot="16200000">
              <a:off x="6729192" y="2601262"/>
              <a:ext cx="630191" cy="643422"/>
            </a:xfrm>
            <a:prstGeom prst="ellipse">
              <a:avLst/>
            </a:prstGeom>
            <a:solidFill>
              <a:srgbClr val="FFC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grpSp>
          <p:nvGrpSpPr>
            <p:cNvPr id="157" name="Group 156">
              <a:extLst>
                <a:ext uri="{FF2B5EF4-FFF2-40B4-BE49-F238E27FC236}">
                  <a16:creationId xmlns:a16="http://schemas.microsoft.com/office/drawing/2014/main" id="{0570F427-831F-4224-9E2D-AE7EB5628C6F}"/>
                </a:ext>
              </a:extLst>
            </p:cNvPr>
            <p:cNvGrpSpPr/>
            <p:nvPr/>
          </p:nvGrpSpPr>
          <p:grpSpPr>
            <a:xfrm>
              <a:off x="6894875" y="2761237"/>
              <a:ext cx="298824" cy="323472"/>
              <a:chOff x="7459796" y="4148530"/>
              <a:chExt cx="759618" cy="822273"/>
            </a:xfrm>
            <a:solidFill>
              <a:schemeClr val="bg1"/>
            </a:solidFill>
          </p:grpSpPr>
          <p:sp>
            <p:nvSpPr>
              <p:cNvPr id="158" name="Freeform: Shape 157">
                <a:extLst>
                  <a:ext uri="{FF2B5EF4-FFF2-40B4-BE49-F238E27FC236}">
                    <a16:creationId xmlns:a16="http://schemas.microsoft.com/office/drawing/2014/main" id="{228F691E-6FE7-4C2F-BB49-A5921834D689}"/>
                  </a:ext>
                </a:extLst>
              </p:cNvPr>
              <p:cNvSpPr/>
              <p:nvPr/>
            </p:nvSpPr>
            <p:spPr>
              <a:xfrm>
                <a:off x="7730096" y="4822823"/>
                <a:ext cx="218836" cy="54902"/>
              </a:xfrm>
              <a:custGeom>
                <a:avLst/>
                <a:gdLst>
                  <a:gd name="connsiteX0" fmla="*/ 191386 w 218836"/>
                  <a:gd name="connsiteY0" fmla="*/ 0 h 54902"/>
                  <a:gd name="connsiteX1" fmla="*/ 27451 w 218836"/>
                  <a:gd name="connsiteY1" fmla="*/ 0 h 54902"/>
                  <a:gd name="connsiteX2" fmla="*/ 0 w 218836"/>
                  <a:gd name="connsiteY2" fmla="*/ 27451 h 54902"/>
                  <a:gd name="connsiteX3" fmla="*/ 27451 w 218836"/>
                  <a:gd name="connsiteY3" fmla="*/ 54902 h 54902"/>
                  <a:gd name="connsiteX4" fmla="*/ 191386 w 218836"/>
                  <a:gd name="connsiteY4" fmla="*/ 54902 h 54902"/>
                  <a:gd name="connsiteX5" fmla="*/ 218837 w 218836"/>
                  <a:gd name="connsiteY5" fmla="*/ 27451 h 54902"/>
                  <a:gd name="connsiteX6" fmla="*/ 191386 w 218836"/>
                  <a:gd name="connsiteY6" fmla="*/ 0 h 5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36" h="54902">
                    <a:moveTo>
                      <a:pt x="191386" y="0"/>
                    </a:moveTo>
                    <a:lnTo>
                      <a:pt x="27451" y="0"/>
                    </a:lnTo>
                    <a:cubicBezTo>
                      <a:pt x="12290" y="0"/>
                      <a:pt x="0" y="12290"/>
                      <a:pt x="0" y="27451"/>
                    </a:cubicBezTo>
                    <a:cubicBezTo>
                      <a:pt x="0" y="42612"/>
                      <a:pt x="12290" y="54902"/>
                      <a:pt x="27451" y="54902"/>
                    </a:cubicBezTo>
                    <a:lnTo>
                      <a:pt x="191386" y="54902"/>
                    </a:lnTo>
                    <a:cubicBezTo>
                      <a:pt x="206547" y="54902"/>
                      <a:pt x="218837" y="42612"/>
                      <a:pt x="218837" y="27451"/>
                    </a:cubicBezTo>
                    <a:cubicBezTo>
                      <a:pt x="218837" y="12290"/>
                      <a:pt x="206547" y="0"/>
                      <a:pt x="191386" y="0"/>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59" name="Freeform: Shape 158">
                <a:extLst>
                  <a:ext uri="{FF2B5EF4-FFF2-40B4-BE49-F238E27FC236}">
                    <a16:creationId xmlns:a16="http://schemas.microsoft.com/office/drawing/2014/main" id="{C7E6E132-6F53-4461-85B7-9C89499282ED}"/>
                  </a:ext>
                </a:extLst>
              </p:cNvPr>
              <p:cNvSpPr/>
              <p:nvPr/>
            </p:nvSpPr>
            <p:spPr>
              <a:xfrm>
                <a:off x="7780045" y="4915825"/>
                <a:ext cx="118938" cy="54978"/>
              </a:xfrm>
              <a:custGeom>
                <a:avLst/>
                <a:gdLst>
                  <a:gd name="connsiteX0" fmla="*/ 59474 w 118938"/>
                  <a:gd name="connsiteY0" fmla="*/ 54978 h 54978"/>
                  <a:gd name="connsiteX1" fmla="*/ 118939 w 118938"/>
                  <a:gd name="connsiteY1" fmla="*/ 0 h 54978"/>
                  <a:gd name="connsiteX2" fmla="*/ 0 w 118938"/>
                  <a:gd name="connsiteY2" fmla="*/ 0 h 54978"/>
                  <a:gd name="connsiteX3" fmla="*/ 59474 w 118938"/>
                  <a:gd name="connsiteY3" fmla="*/ 54978 h 54978"/>
                </a:gdLst>
                <a:ahLst/>
                <a:cxnLst>
                  <a:cxn ang="0">
                    <a:pos x="connsiteX0" y="connsiteY0"/>
                  </a:cxn>
                  <a:cxn ang="0">
                    <a:pos x="connsiteX1" y="connsiteY1"/>
                  </a:cxn>
                  <a:cxn ang="0">
                    <a:pos x="connsiteX2" y="connsiteY2"/>
                  </a:cxn>
                  <a:cxn ang="0">
                    <a:pos x="connsiteX3" y="connsiteY3"/>
                  </a:cxn>
                </a:cxnLst>
                <a:rect l="l" t="t" r="r" b="b"/>
                <a:pathLst>
                  <a:path w="118938" h="54978">
                    <a:moveTo>
                      <a:pt x="59474" y="54978"/>
                    </a:moveTo>
                    <a:cubicBezTo>
                      <a:pt x="90605" y="54974"/>
                      <a:pt x="116498" y="31034"/>
                      <a:pt x="118939" y="0"/>
                    </a:cubicBezTo>
                    <a:lnTo>
                      <a:pt x="0" y="0"/>
                    </a:lnTo>
                    <a:cubicBezTo>
                      <a:pt x="2441" y="31038"/>
                      <a:pt x="28341" y="54979"/>
                      <a:pt x="59474" y="54978"/>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0" name="Freeform: Shape 159">
                <a:extLst>
                  <a:ext uri="{FF2B5EF4-FFF2-40B4-BE49-F238E27FC236}">
                    <a16:creationId xmlns:a16="http://schemas.microsoft.com/office/drawing/2014/main" id="{39C76F72-6E36-4092-AD19-BEA46D5AAC0D}"/>
                  </a:ext>
                </a:extLst>
              </p:cNvPr>
              <p:cNvSpPr/>
              <p:nvPr/>
            </p:nvSpPr>
            <p:spPr>
              <a:xfrm>
                <a:off x="7601623" y="4290681"/>
                <a:ext cx="475764" cy="494052"/>
              </a:xfrm>
              <a:custGeom>
                <a:avLst/>
                <a:gdLst>
                  <a:gd name="connsiteX0" fmla="*/ 475764 w 475764"/>
                  <a:gd name="connsiteY0" fmla="*/ 243364 h 494052"/>
                  <a:gd name="connsiteX1" fmla="*/ 475764 w 475764"/>
                  <a:gd name="connsiteY1" fmla="*/ 235134 h 494052"/>
                  <a:gd name="connsiteX2" fmla="*/ 237896 w 475764"/>
                  <a:gd name="connsiteY2" fmla="*/ 0 h 494052"/>
                  <a:gd name="connsiteX3" fmla="*/ 237896 w 475764"/>
                  <a:gd name="connsiteY3" fmla="*/ 0 h 494052"/>
                  <a:gd name="connsiteX4" fmla="*/ 0 w 475764"/>
                  <a:gd name="connsiteY4" fmla="*/ 235134 h 494052"/>
                  <a:gd name="connsiteX5" fmla="*/ 0 w 475764"/>
                  <a:gd name="connsiteY5" fmla="*/ 243364 h 494052"/>
                  <a:gd name="connsiteX6" fmla="*/ 16564 w 475764"/>
                  <a:gd name="connsiteY6" fmla="*/ 325707 h 494052"/>
                  <a:gd name="connsiteX7" fmla="*/ 57912 w 475764"/>
                  <a:gd name="connsiteY7" fmla="*/ 393411 h 494052"/>
                  <a:gd name="connsiteX8" fmla="*/ 113633 w 475764"/>
                  <a:gd name="connsiteY8" fmla="*/ 483899 h 494052"/>
                  <a:gd name="connsiteX9" fmla="*/ 130007 w 475764"/>
                  <a:gd name="connsiteY9" fmla="*/ 494052 h 494052"/>
                  <a:gd name="connsiteX10" fmla="*/ 345758 w 475764"/>
                  <a:gd name="connsiteY10" fmla="*/ 494052 h 494052"/>
                  <a:gd name="connsiteX11" fmla="*/ 362141 w 475764"/>
                  <a:gd name="connsiteY11" fmla="*/ 483899 h 494052"/>
                  <a:gd name="connsiteX12" fmla="*/ 417852 w 475764"/>
                  <a:gd name="connsiteY12" fmla="*/ 393411 h 494052"/>
                  <a:gd name="connsiteX13" fmla="*/ 459200 w 475764"/>
                  <a:gd name="connsiteY13" fmla="*/ 325707 h 494052"/>
                  <a:gd name="connsiteX14" fmla="*/ 475764 w 475764"/>
                  <a:gd name="connsiteY14" fmla="*/ 243364 h 494052"/>
                  <a:gd name="connsiteX15" fmla="*/ 420872 w 475764"/>
                  <a:gd name="connsiteY15" fmla="*/ 242411 h 494052"/>
                  <a:gd name="connsiteX16" fmla="*/ 407765 w 475764"/>
                  <a:gd name="connsiteY16" fmla="*/ 306476 h 494052"/>
                  <a:gd name="connsiteX17" fmla="*/ 376838 w 475764"/>
                  <a:gd name="connsiteY17" fmla="*/ 356797 h 494052"/>
                  <a:gd name="connsiteX18" fmla="*/ 323317 w 475764"/>
                  <a:gd name="connsiteY18" fmla="*/ 439131 h 494052"/>
                  <a:gd name="connsiteX19" fmla="*/ 152419 w 475764"/>
                  <a:gd name="connsiteY19" fmla="*/ 439131 h 494052"/>
                  <a:gd name="connsiteX20" fmla="*/ 98898 w 475764"/>
                  <a:gd name="connsiteY20" fmla="*/ 356797 h 494052"/>
                  <a:gd name="connsiteX21" fmla="*/ 67980 w 475764"/>
                  <a:gd name="connsiteY21" fmla="*/ 306476 h 494052"/>
                  <a:gd name="connsiteX22" fmla="*/ 54893 w 475764"/>
                  <a:gd name="connsiteY22" fmla="*/ 242430 h 494052"/>
                  <a:gd name="connsiteX23" fmla="*/ 54893 w 475764"/>
                  <a:gd name="connsiteY23" fmla="*/ 235572 h 494052"/>
                  <a:gd name="connsiteX24" fmla="*/ 237877 w 475764"/>
                  <a:gd name="connsiteY24" fmla="*/ 54893 h 494052"/>
                  <a:gd name="connsiteX25" fmla="*/ 237877 w 475764"/>
                  <a:gd name="connsiteY25" fmla="*/ 54893 h 494052"/>
                  <a:gd name="connsiteX26" fmla="*/ 420853 w 475764"/>
                  <a:gd name="connsiteY26" fmla="*/ 235591 h 49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5764" h="494052">
                    <a:moveTo>
                      <a:pt x="475764" y="243364"/>
                    </a:moveTo>
                    <a:lnTo>
                      <a:pt x="475764" y="235134"/>
                    </a:lnTo>
                    <a:cubicBezTo>
                      <a:pt x="473390" y="105206"/>
                      <a:pt x="367843" y="872"/>
                      <a:pt x="237896" y="0"/>
                    </a:cubicBezTo>
                    <a:lnTo>
                      <a:pt x="237896" y="0"/>
                    </a:lnTo>
                    <a:cubicBezTo>
                      <a:pt x="107940" y="862"/>
                      <a:pt x="2379" y="105197"/>
                      <a:pt x="0" y="235134"/>
                    </a:cubicBezTo>
                    <a:lnTo>
                      <a:pt x="0" y="243364"/>
                    </a:lnTo>
                    <a:cubicBezTo>
                      <a:pt x="888" y="271543"/>
                      <a:pt x="6487" y="299376"/>
                      <a:pt x="16564" y="325707"/>
                    </a:cubicBezTo>
                    <a:cubicBezTo>
                      <a:pt x="26207" y="350556"/>
                      <a:pt x="40210" y="373484"/>
                      <a:pt x="57912" y="393411"/>
                    </a:cubicBezTo>
                    <a:cubicBezTo>
                      <a:pt x="79686" y="417224"/>
                      <a:pt x="103565" y="463401"/>
                      <a:pt x="113633" y="483899"/>
                    </a:cubicBezTo>
                    <a:cubicBezTo>
                      <a:pt x="116719" y="490118"/>
                      <a:pt x="123063" y="494052"/>
                      <a:pt x="130007" y="494052"/>
                    </a:cubicBezTo>
                    <a:lnTo>
                      <a:pt x="345758" y="494052"/>
                    </a:lnTo>
                    <a:cubicBezTo>
                      <a:pt x="352702" y="494049"/>
                      <a:pt x="359048" y="490117"/>
                      <a:pt x="362141" y="483899"/>
                    </a:cubicBezTo>
                    <a:cubicBezTo>
                      <a:pt x="372199" y="463410"/>
                      <a:pt x="396078" y="417224"/>
                      <a:pt x="417852" y="393411"/>
                    </a:cubicBezTo>
                    <a:cubicBezTo>
                      <a:pt x="435554" y="373484"/>
                      <a:pt x="449557" y="350556"/>
                      <a:pt x="459200" y="325707"/>
                    </a:cubicBezTo>
                    <a:cubicBezTo>
                      <a:pt x="469274" y="299375"/>
                      <a:pt x="474872" y="271543"/>
                      <a:pt x="475764" y="243364"/>
                    </a:cubicBezTo>
                    <a:close/>
                    <a:moveTo>
                      <a:pt x="420872" y="242411"/>
                    </a:moveTo>
                    <a:cubicBezTo>
                      <a:pt x="420044" y="264341"/>
                      <a:pt x="415617" y="285984"/>
                      <a:pt x="407765" y="306476"/>
                    </a:cubicBezTo>
                    <a:cubicBezTo>
                      <a:pt x="400507" y="324944"/>
                      <a:pt x="390036" y="341981"/>
                      <a:pt x="376838" y="356797"/>
                    </a:cubicBezTo>
                    <a:cubicBezTo>
                      <a:pt x="355867" y="382075"/>
                      <a:pt x="337907" y="409705"/>
                      <a:pt x="323317" y="439131"/>
                    </a:cubicBezTo>
                    <a:lnTo>
                      <a:pt x="152419" y="439131"/>
                    </a:lnTo>
                    <a:cubicBezTo>
                      <a:pt x="137832" y="409704"/>
                      <a:pt x="119871" y="382073"/>
                      <a:pt x="98898" y="356797"/>
                    </a:cubicBezTo>
                    <a:cubicBezTo>
                      <a:pt x="85698" y="341983"/>
                      <a:pt x="75230" y="324945"/>
                      <a:pt x="67980" y="306476"/>
                    </a:cubicBezTo>
                    <a:cubicBezTo>
                      <a:pt x="60133" y="285990"/>
                      <a:pt x="55712" y="264352"/>
                      <a:pt x="54893" y="242430"/>
                    </a:cubicBezTo>
                    <a:lnTo>
                      <a:pt x="54893" y="235572"/>
                    </a:lnTo>
                    <a:cubicBezTo>
                      <a:pt x="56741" y="135665"/>
                      <a:pt x="137954" y="55476"/>
                      <a:pt x="237877" y="54893"/>
                    </a:cubicBezTo>
                    <a:lnTo>
                      <a:pt x="237877" y="54893"/>
                    </a:lnTo>
                    <a:cubicBezTo>
                      <a:pt x="337808" y="55471"/>
                      <a:pt x="419024" y="135676"/>
                      <a:pt x="420853" y="235591"/>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1" name="Freeform: Shape 160">
                <a:extLst>
                  <a:ext uri="{FF2B5EF4-FFF2-40B4-BE49-F238E27FC236}">
                    <a16:creationId xmlns:a16="http://schemas.microsoft.com/office/drawing/2014/main" id="{B7C849AD-F2F7-4C86-BEEB-0B2C5681F78D}"/>
                  </a:ext>
                </a:extLst>
              </p:cNvPr>
              <p:cNvSpPr/>
              <p:nvPr/>
            </p:nvSpPr>
            <p:spPr>
              <a:xfrm>
                <a:off x="7822336" y="414853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2" name="Freeform: Shape 161">
                <a:extLst>
                  <a:ext uri="{FF2B5EF4-FFF2-40B4-BE49-F238E27FC236}">
                    <a16:creationId xmlns:a16="http://schemas.microsoft.com/office/drawing/2014/main" id="{62EADD31-75E0-4DFA-BF1B-219A76733D7F}"/>
                  </a:ext>
                </a:extLst>
              </p:cNvPr>
              <p:cNvSpPr/>
              <p:nvPr/>
            </p:nvSpPr>
            <p:spPr>
              <a:xfrm>
                <a:off x="7562766" y="4257653"/>
                <a:ext cx="85287" cy="85287"/>
              </a:xfrm>
              <a:custGeom>
                <a:avLst/>
                <a:gdLst>
                  <a:gd name="connsiteX0" fmla="*/ 52535 w 85287"/>
                  <a:gd name="connsiteY0" fmla="*/ 79471 h 85287"/>
                  <a:gd name="connsiteX1" fmla="*/ 79471 w 85287"/>
                  <a:gd name="connsiteY1" fmla="*/ 79940 h 85287"/>
                  <a:gd name="connsiteX2" fmla="*/ 79940 w 85287"/>
                  <a:gd name="connsiteY2" fmla="*/ 53003 h 85287"/>
                  <a:gd name="connsiteX3" fmla="*/ 79471 w 85287"/>
                  <a:gd name="connsiteY3" fmla="*/ 52535 h 85287"/>
                  <a:gd name="connsiteX4" fmla="*/ 32285 w 85287"/>
                  <a:gd name="connsiteY4" fmla="*/ 5348 h 85287"/>
                  <a:gd name="connsiteX5" fmla="*/ 5348 w 85287"/>
                  <a:gd name="connsiteY5" fmla="*/ 5816 h 85287"/>
                  <a:gd name="connsiteX6" fmla="*/ 5348 w 85287"/>
                  <a:gd name="connsiteY6" fmla="*/ 32285 h 8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87" h="85287">
                    <a:moveTo>
                      <a:pt x="52535" y="79471"/>
                    </a:moveTo>
                    <a:cubicBezTo>
                      <a:pt x="59844" y="87039"/>
                      <a:pt x="71904" y="87249"/>
                      <a:pt x="79471" y="79940"/>
                    </a:cubicBezTo>
                    <a:cubicBezTo>
                      <a:pt x="87039" y="72631"/>
                      <a:pt x="87249" y="60571"/>
                      <a:pt x="79940" y="53003"/>
                    </a:cubicBezTo>
                    <a:cubicBezTo>
                      <a:pt x="79787" y="52844"/>
                      <a:pt x="79630" y="52688"/>
                      <a:pt x="79471" y="52535"/>
                    </a:cubicBezTo>
                    <a:lnTo>
                      <a:pt x="32285" y="5348"/>
                    </a:lnTo>
                    <a:cubicBezTo>
                      <a:pt x="24717" y="-1962"/>
                      <a:pt x="12657" y="-1752"/>
                      <a:pt x="5348" y="5816"/>
                    </a:cubicBezTo>
                    <a:cubicBezTo>
                      <a:pt x="-1783" y="13198"/>
                      <a:pt x="-1783" y="24903"/>
                      <a:pt x="5348" y="32285"/>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3" name="Freeform: Shape 162">
                <a:extLst>
                  <a:ext uri="{FF2B5EF4-FFF2-40B4-BE49-F238E27FC236}">
                    <a16:creationId xmlns:a16="http://schemas.microsoft.com/office/drawing/2014/main" id="{DFFD7D36-C7A1-4606-9721-3B08D9DCBEA0}"/>
                  </a:ext>
                </a:extLst>
              </p:cNvPr>
              <p:cNvSpPr/>
              <p:nvPr/>
            </p:nvSpPr>
            <p:spPr>
              <a:xfrm>
                <a:off x="8035243" y="4261541"/>
                <a:ext cx="84709" cy="84737"/>
              </a:xfrm>
              <a:custGeom>
                <a:avLst/>
                <a:gdLst>
                  <a:gd name="connsiteX0" fmla="*/ 19017 w 84709"/>
                  <a:gd name="connsiteY0" fmla="*/ 84737 h 84737"/>
                  <a:gd name="connsiteX1" fmla="*/ 32485 w 84709"/>
                  <a:gd name="connsiteY1" fmla="*/ 79156 h 84737"/>
                  <a:gd name="connsiteX2" fmla="*/ 79625 w 84709"/>
                  <a:gd name="connsiteY2" fmla="*/ 32007 h 84737"/>
                  <a:gd name="connsiteX3" fmla="*/ 78616 w 84709"/>
                  <a:gd name="connsiteY3" fmla="*/ 5085 h 84737"/>
                  <a:gd name="connsiteX4" fmla="*/ 52688 w 84709"/>
                  <a:gd name="connsiteY4" fmla="*/ 5099 h 84737"/>
                  <a:gd name="connsiteX5" fmla="*/ 5577 w 84709"/>
                  <a:gd name="connsiteY5" fmla="*/ 52219 h 84737"/>
                  <a:gd name="connsiteX6" fmla="*/ 5581 w 84709"/>
                  <a:gd name="connsiteY6" fmla="*/ 79159 h 84737"/>
                  <a:gd name="connsiteX7" fmla="*/ 19046 w 84709"/>
                  <a:gd name="connsiteY7" fmla="*/ 84737 h 8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09" h="84737">
                    <a:moveTo>
                      <a:pt x="19017" y="84737"/>
                    </a:moveTo>
                    <a:cubicBezTo>
                      <a:pt x="24069" y="84736"/>
                      <a:pt x="28914" y="82728"/>
                      <a:pt x="32485" y="79156"/>
                    </a:cubicBezTo>
                    <a:lnTo>
                      <a:pt x="79625" y="32007"/>
                    </a:lnTo>
                    <a:cubicBezTo>
                      <a:pt x="86781" y="24294"/>
                      <a:pt x="86329" y="12241"/>
                      <a:pt x="78616" y="5085"/>
                    </a:cubicBezTo>
                    <a:cubicBezTo>
                      <a:pt x="71303" y="-1700"/>
                      <a:pt x="59994" y="-1694"/>
                      <a:pt x="52688" y="5099"/>
                    </a:cubicBezTo>
                    <a:lnTo>
                      <a:pt x="5577" y="52219"/>
                    </a:lnTo>
                    <a:cubicBezTo>
                      <a:pt x="-1861" y="59660"/>
                      <a:pt x="-1859" y="71721"/>
                      <a:pt x="5581" y="79159"/>
                    </a:cubicBezTo>
                    <a:cubicBezTo>
                      <a:pt x="9153" y="82730"/>
                      <a:pt x="13996" y="84736"/>
                      <a:pt x="19046" y="84737"/>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4" name="Freeform: Shape 163">
                <a:extLst>
                  <a:ext uri="{FF2B5EF4-FFF2-40B4-BE49-F238E27FC236}">
                    <a16:creationId xmlns:a16="http://schemas.microsoft.com/office/drawing/2014/main" id="{ACDEDB21-D2D8-49F5-BD9D-9905FFB9A85A}"/>
                  </a:ext>
                </a:extLst>
              </p:cNvPr>
              <p:cNvSpPr/>
              <p:nvPr/>
            </p:nvSpPr>
            <p:spPr>
              <a:xfrm>
                <a:off x="7459796" y="4505717"/>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5" name="Freeform: Shape 164">
                <a:extLst>
                  <a:ext uri="{FF2B5EF4-FFF2-40B4-BE49-F238E27FC236}">
                    <a16:creationId xmlns:a16="http://schemas.microsoft.com/office/drawing/2014/main" id="{EEF8E254-C6C3-4A77-BD4F-0BA519361A67}"/>
                  </a:ext>
                </a:extLst>
              </p:cNvPr>
              <p:cNvSpPr/>
              <p:nvPr/>
            </p:nvSpPr>
            <p:spPr>
              <a:xfrm>
                <a:off x="7561993" y="4705984"/>
                <a:ext cx="86022" cy="86040"/>
              </a:xfrm>
              <a:custGeom>
                <a:avLst/>
                <a:gdLst>
                  <a:gd name="connsiteX0" fmla="*/ 53308 w 86022"/>
                  <a:gd name="connsiteY0" fmla="*/ 5816 h 86040"/>
                  <a:gd name="connsiteX1" fmla="*/ 6159 w 86022"/>
                  <a:gd name="connsiteY1" fmla="*/ 52965 h 86040"/>
                  <a:gd name="connsiteX2" fmla="*/ 5025 w 86022"/>
                  <a:gd name="connsiteY2" fmla="*/ 79881 h 86040"/>
                  <a:gd name="connsiteX3" fmla="*/ 31941 w 86022"/>
                  <a:gd name="connsiteY3" fmla="*/ 81017 h 86040"/>
                  <a:gd name="connsiteX4" fmla="*/ 33058 w 86022"/>
                  <a:gd name="connsiteY4" fmla="*/ 79901 h 86040"/>
                  <a:gd name="connsiteX5" fmla="*/ 80207 w 86022"/>
                  <a:gd name="connsiteY5" fmla="*/ 32752 h 86040"/>
                  <a:gd name="connsiteX6" fmla="*/ 80675 w 86022"/>
                  <a:gd name="connsiteY6" fmla="*/ 5816 h 86040"/>
                  <a:gd name="connsiteX7" fmla="*/ 53738 w 86022"/>
                  <a:gd name="connsiteY7" fmla="*/ 5347 h 86040"/>
                  <a:gd name="connsiteX8" fmla="*/ 53270 w 86022"/>
                  <a:gd name="connsiteY8" fmla="*/ 5816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22" h="86040">
                    <a:moveTo>
                      <a:pt x="53308" y="5816"/>
                    </a:moveTo>
                    <a:lnTo>
                      <a:pt x="6159" y="52965"/>
                    </a:lnTo>
                    <a:cubicBezTo>
                      <a:pt x="-1587" y="60084"/>
                      <a:pt x="-2095" y="72136"/>
                      <a:pt x="5025" y="79881"/>
                    </a:cubicBezTo>
                    <a:cubicBezTo>
                      <a:pt x="12144" y="87628"/>
                      <a:pt x="24195" y="88136"/>
                      <a:pt x="31941" y="81017"/>
                    </a:cubicBezTo>
                    <a:cubicBezTo>
                      <a:pt x="32329" y="80660"/>
                      <a:pt x="32702" y="80288"/>
                      <a:pt x="33058" y="79901"/>
                    </a:cubicBezTo>
                    <a:lnTo>
                      <a:pt x="80207" y="32752"/>
                    </a:lnTo>
                    <a:cubicBezTo>
                      <a:pt x="87774" y="25443"/>
                      <a:pt x="87984" y="13383"/>
                      <a:pt x="80675" y="5816"/>
                    </a:cubicBezTo>
                    <a:cubicBezTo>
                      <a:pt x="73366" y="-1752"/>
                      <a:pt x="61306" y="-1961"/>
                      <a:pt x="53738" y="5347"/>
                    </a:cubicBezTo>
                    <a:cubicBezTo>
                      <a:pt x="53579" y="5501"/>
                      <a:pt x="53423" y="5657"/>
                      <a:pt x="53270" y="5816"/>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6" name="Freeform: Shape 165">
                <a:extLst>
                  <a:ext uri="{FF2B5EF4-FFF2-40B4-BE49-F238E27FC236}">
                    <a16:creationId xmlns:a16="http://schemas.microsoft.com/office/drawing/2014/main" id="{D619D3E3-78DE-4640-8CB3-4B3D2813EE61}"/>
                  </a:ext>
                </a:extLst>
              </p:cNvPr>
              <p:cNvSpPr/>
              <p:nvPr/>
            </p:nvSpPr>
            <p:spPr>
              <a:xfrm>
                <a:off x="8034727" y="4702111"/>
                <a:ext cx="85517" cy="85502"/>
              </a:xfrm>
              <a:custGeom>
                <a:avLst/>
                <a:gdLst>
                  <a:gd name="connsiteX0" fmla="*/ 33002 w 85517"/>
                  <a:gd name="connsiteY0" fmla="*/ 6078 h 85502"/>
                  <a:gd name="connsiteX1" fmla="*/ 6078 w 85517"/>
                  <a:gd name="connsiteY1" fmla="*/ 5098 h 85502"/>
                  <a:gd name="connsiteX2" fmla="*/ 5099 w 85517"/>
                  <a:gd name="connsiteY2" fmla="*/ 32022 h 85502"/>
                  <a:gd name="connsiteX3" fmla="*/ 6094 w 85517"/>
                  <a:gd name="connsiteY3" fmla="*/ 33015 h 85502"/>
                  <a:gd name="connsiteX4" fmla="*/ 53233 w 85517"/>
                  <a:gd name="connsiteY4" fmla="*/ 80154 h 85502"/>
                  <a:gd name="connsiteX5" fmla="*/ 80169 w 85517"/>
                  <a:gd name="connsiteY5" fmla="*/ 79686 h 85502"/>
                  <a:gd name="connsiteX6" fmla="*/ 80169 w 85517"/>
                  <a:gd name="connsiteY6" fmla="*/ 53218 h 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17" h="85502">
                    <a:moveTo>
                      <a:pt x="33002" y="6078"/>
                    </a:moveTo>
                    <a:cubicBezTo>
                      <a:pt x="25838" y="-1626"/>
                      <a:pt x="13784" y="-2065"/>
                      <a:pt x="6078" y="5098"/>
                    </a:cubicBezTo>
                    <a:cubicBezTo>
                      <a:pt x="-1626" y="12262"/>
                      <a:pt x="-2066" y="24316"/>
                      <a:pt x="5099" y="32022"/>
                    </a:cubicBezTo>
                    <a:cubicBezTo>
                      <a:pt x="5418" y="32365"/>
                      <a:pt x="5750" y="32696"/>
                      <a:pt x="6094" y="33015"/>
                    </a:cubicBezTo>
                    <a:lnTo>
                      <a:pt x="53233" y="80154"/>
                    </a:lnTo>
                    <a:cubicBezTo>
                      <a:pt x="60800" y="87464"/>
                      <a:pt x="72860" y="87254"/>
                      <a:pt x="80169" y="79686"/>
                    </a:cubicBezTo>
                    <a:cubicBezTo>
                      <a:pt x="87300" y="72304"/>
                      <a:pt x="87300" y="60600"/>
                      <a:pt x="80169" y="53218"/>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sp>
            <p:nvSpPr>
              <p:cNvPr id="167" name="Freeform: Shape 166">
                <a:extLst>
                  <a:ext uri="{FF2B5EF4-FFF2-40B4-BE49-F238E27FC236}">
                    <a16:creationId xmlns:a16="http://schemas.microsoft.com/office/drawing/2014/main" id="{78C7F8DF-08A6-4C16-8DA9-9CB0AD159630}"/>
                  </a:ext>
                </a:extLst>
              </p:cNvPr>
              <p:cNvSpPr/>
              <p:nvPr/>
            </p:nvSpPr>
            <p:spPr>
              <a:xfrm>
                <a:off x="8114639" y="45050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US">
                  <a:latin typeface="Poppins" panose="00000500000000000000" pitchFamily="2" charset="0"/>
                  <a:cs typeface="Poppins" panose="00000500000000000000" pitchFamily="2" charset="0"/>
                </a:endParaRPr>
              </a:p>
            </p:txBody>
          </p:sp>
        </p:grpSp>
      </p:grpSp>
      <p:sp>
        <p:nvSpPr>
          <p:cNvPr id="169" name="Oval 168">
            <a:extLst>
              <a:ext uri="{FF2B5EF4-FFF2-40B4-BE49-F238E27FC236}">
                <a16:creationId xmlns:a16="http://schemas.microsoft.com/office/drawing/2014/main" id="{4A052990-61BB-4C1E-95B2-8BC6065A3B79}"/>
              </a:ext>
            </a:extLst>
          </p:cNvPr>
          <p:cNvSpPr/>
          <p:nvPr/>
        </p:nvSpPr>
        <p:spPr>
          <a:xfrm rot="16200000">
            <a:off x="1493984" y="4750521"/>
            <a:ext cx="630191" cy="643422"/>
          </a:xfrm>
          <a:prstGeom prst="ellipse">
            <a:avLst/>
          </a:prstGeom>
          <a:solidFill>
            <a:srgbClr val="FFC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sp>
        <p:nvSpPr>
          <p:cNvPr id="174" name="Oval 173">
            <a:extLst>
              <a:ext uri="{FF2B5EF4-FFF2-40B4-BE49-F238E27FC236}">
                <a16:creationId xmlns:a16="http://schemas.microsoft.com/office/drawing/2014/main" id="{3157E0A4-4AF4-4968-B7D1-5466E675F4C3}"/>
              </a:ext>
            </a:extLst>
          </p:cNvPr>
          <p:cNvSpPr/>
          <p:nvPr/>
        </p:nvSpPr>
        <p:spPr>
          <a:xfrm rot="16200000">
            <a:off x="6737995" y="4750522"/>
            <a:ext cx="630191" cy="643422"/>
          </a:xfrm>
          <a:prstGeom prst="ellipse">
            <a:avLst/>
          </a:prstGeom>
          <a:solidFill>
            <a:srgbClr val="FFC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B57628E-9431-1B55-0BB2-A2593D9A4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717" y="4879515"/>
            <a:ext cx="395050" cy="395050"/>
          </a:xfrm>
          <a:prstGeom prst="rect">
            <a:avLst/>
          </a:prstGeom>
        </p:spPr>
      </p:pic>
      <p:pic>
        <p:nvPicPr>
          <p:cNvPr id="9" name="Picture 8">
            <a:extLst>
              <a:ext uri="{FF2B5EF4-FFF2-40B4-BE49-F238E27FC236}">
                <a16:creationId xmlns:a16="http://schemas.microsoft.com/office/drawing/2014/main" id="{CA1F4880-C252-4822-0E3A-F8A83F7EA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667" y="4896849"/>
            <a:ext cx="350766" cy="350766"/>
          </a:xfrm>
          <a:prstGeom prst="rect">
            <a:avLst/>
          </a:prstGeom>
        </p:spPr>
      </p:pic>
      <p:sp>
        <p:nvSpPr>
          <p:cNvPr id="10" name="Rectangle 9">
            <a:extLst>
              <a:ext uri="{FF2B5EF4-FFF2-40B4-BE49-F238E27FC236}">
                <a16:creationId xmlns:a16="http://schemas.microsoft.com/office/drawing/2014/main" id="{A9EEAE7D-0DBB-5AA3-6559-4014D7441AEA}"/>
              </a:ext>
            </a:extLst>
          </p:cNvPr>
          <p:cNvSpPr/>
          <p:nvPr/>
        </p:nvSpPr>
        <p:spPr>
          <a:xfrm>
            <a:off x="1058799" y="334434"/>
            <a:ext cx="857138" cy="1020729"/>
          </a:xfrm>
          <a:prstGeom prst="rect">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Black" panose="020B0A04020102020204" pitchFamily="34" charset="0"/>
              </a:rPr>
              <a:t>2</a:t>
            </a:r>
          </a:p>
        </p:txBody>
      </p:sp>
    </p:spTree>
    <p:extLst>
      <p:ext uri="{BB962C8B-B14F-4D97-AF65-F5344CB8AC3E}">
        <p14:creationId xmlns:p14="http://schemas.microsoft.com/office/powerpoint/2010/main" val="29200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CF099-DBA4-4D92-8D66-1CB88590F1AB}"/>
              </a:ext>
            </a:extLst>
          </p:cNvPr>
          <p:cNvSpPr txBox="1"/>
          <p:nvPr/>
        </p:nvSpPr>
        <p:spPr>
          <a:xfrm>
            <a:off x="1054330" y="1114006"/>
            <a:ext cx="2483039" cy="1569660"/>
          </a:xfrm>
          <a:prstGeom prst="rect">
            <a:avLst/>
          </a:prstGeom>
          <a:noFill/>
        </p:spPr>
        <p:txBody>
          <a:bodyPr wrap="square" rtlCol="0">
            <a:spAutoFit/>
          </a:bodyPr>
          <a:lstStyle/>
          <a:p>
            <a:r>
              <a:rPr lang="en-US" sz="2400" dirty="0">
                <a:solidFill>
                  <a:schemeClr val="bg1"/>
                </a:solidFill>
                <a:latin typeface="Poppins SemiBold" panose="00000700000000000000" pitchFamily="2" charset="0"/>
                <a:cs typeface="Poppins SemiBold" panose="00000700000000000000" pitchFamily="2" charset="0"/>
              </a:rPr>
              <a:t>Why did you choose to learn web Development</a:t>
            </a:r>
          </a:p>
        </p:txBody>
      </p:sp>
      <p:sp>
        <p:nvSpPr>
          <p:cNvPr id="6" name="TextBox 5">
            <a:extLst>
              <a:ext uri="{FF2B5EF4-FFF2-40B4-BE49-F238E27FC236}">
                <a16:creationId xmlns:a16="http://schemas.microsoft.com/office/drawing/2014/main" id="{AA2BA24E-71F2-4FC0-8C91-0901E57FBEB4}"/>
              </a:ext>
            </a:extLst>
          </p:cNvPr>
          <p:cNvSpPr txBox="1"/>
          <p:nvPr/>
        </p:nvSpPr>
        <p:spPr>
          <a:xfrm>
            <a:off x="1088340" y="3334201"/>
            <a:ext cx="2483039" cy="2548839"/>
          </a:xfrm>
          <a:prstGeom prst="rect">
            <a:avLst/>
          </a:prstGeom>
          <a:noFill/>
        </p:spPr>
        <p:txBody>
          <a:bodyPr wrap="square">
            <a:spAutoFit/>
          </a:bodyPr>
          <a:lstStyle/>
          <a:p>
            <a:pPr algn="just">
              <a:lnSpc>
                <a:spcPct val="150000"/>
              </a:lnSpc>
            </a:pPr>
            <a:r>
              <a:rPr lang="en-US" sz="1200" dirty="0">
                <a:solidFill>
                  <a:schemeClr val="bg1">
                    <a:lumMod val="85000"/>
                  </a:schemeClr>
                </a:solidFill>
                <a:latin typeface="Lato" panose="020F0502020204030203" pitchFamily="34" charset="0"/>
              </a:rPr>
              <a:t>I got into web development because I was inspired but great entrepreneurs’ in the tech space like Mark Zuckerburg, Bill Gates, Elon Musk etc. that had hands on experience in the tools they created that had great impact on people’s lives and I wanted to do that.</a:t>
            </a:r>
          </a:p>
        </p:txBody>
      </p:sp>
      <p:sp>
        <p:nvSpPr>
          <p:cNvPr id="7" name="TextBox 6">
            <a:extLst>
              <a:ext uri="{FF2B5EF4-FFF2-40B4-BE49-F238E27FC236}">
                <a16:creationId xmlns:a16="http://schemas.microsoft.com/office/drawing/2014/main" id="{0998A7A3-D1F3-4FC0-BE6C-8DB8EDAA9CE6}"/>
              </a:ext>
            </a:extLst>
          </p:cNvPr>
          <p:cNvSpPr txBox="1"/>
          <p:nvPr/>
        </p:nvSpPr>
        <p:spPr>
          <a:xfrm>
            <a:off x="1054330" y="3026424"/>
            <a:ext cx="1898662" cy="307777"/>
          </a:xfrm>
          <a:prstGeom prst="rect">
            <a:avLst/>
          </a:prstGeom>
          <a:noFill/>
        </p:spPr>
        <p:txBody>
          <a:bodyPr wrap="square" rtlCol="0">
            <a:spAutoFit/>
          </a:bodyPr>
          <a:lstStyle/>
          <a:p>
            <a:r>
              <a:rPr lang="en-US" sz="1400" dirty="0">
                <a:solidFill>
                  <a:schemeClr val="bg1">
                    <a:lumMod val="95000"/>
                  </a:schemeClr>
                </a:solidFill>
                <a:latin typeface="Poppins Medium" panose="00000600000000000000" pitchFamily="2" charset="0"/>
                <a:cs typeface="Poppins Medium" panose="00000600000000000000" pitchFamily="2" charset="0"/>
              </a:rPr>
              <a:t>Simply Put:</a:t>
            </a:r>
          </a:p>
        </p:txBody>
      </p:sp>
      <p:sp>
        <p:nvSpPr>
          <p:cNvPr id="8" name="TextBox 7">
            <a:extLst>
              <a:ext uri="{FF2B5EF4-FFF2-40B4-BE49-F238E27FC236}">
                <a16:creationId xmlns:a16="http://schemas.microsoft.com/office/drawing/2014/main" id="{7243D824-E0C1-45A9-B3BD-F418ED2E9A68}"/>
              </a:ext>
            </a:extLst>
          </p:cNvPr>
          <p:cNvSpPr txBox="1"/>
          <p:nvPr/>
        </p:nvSpPr>
        <p:spPr>
          <a:xfrm>
            <a:off x="5139504" y="4941450"/>
            <a:ext cx="2570055" cy="1074590"/>
          </a:xfrm>
          <a:prstGeom prst="rect">
            <a:avLst/>
          </a:prstGeom>
          <a:noFill/>
        </p:spPr>
        <p:txBody>
          <a:bodyPr wrap="square">
            <a:spAutoFit/>
          </a:bodyPr>
          <a:lstStyle/>
          <a:p>
            <a:pPr algn="just">
              <a:lnSpc>
                <a:spcPct val="150000"/>
              </a:lnSpc>
            </a:pPr>
            <a:r>
              <a:rPr lang="en-US" sz="1100" dirty="0">
                <a:solidFill>
                  <a:schemeClr val="tx1">
                    <a:lumMod val="50000"/>
                    <a:lumOff val="50000"/>
                  </a:schemeClr>
                </a:solidFill>
                <a:latin typeface="Lato" panose="020F0502020204030203" pitchFamily="34" charset="0"/>
              </a:rPr>
              <a:t>If you’re the type that like working project to project on your own terms. Then becoming a freelance web developer is just right for you.</a:t>
            </a:r>
          </a:p>
        </p:txBody>
      </p:sp>
      <p:sp>
        <p:nvSpPr>
          <p:cNvPr id="9" name="TextBox 8">
            <a:extLst>
              <a:ext uri="{FF2B5EF4-FFF2-40B4-BE49-F238E27FC236}">
                <a16:creationId xmlns:a16="http://schemas.microsoft.com/office/drawing/2014/main" id="{12A7EC99-848E-40AA-B462-80AD6071784A}"/>
              </a:ext>
            </a:extLst>
          </p:cNvPr>
          <p:cNvSpPr txBox="1"/>
          <p:nvPr/>
        </p:nvSpPr>
        <p:spPr>
          <a:xfrm>
            <a:off x="5130861" y="4633673"/>
            <a:ext cx="2407535" cy="307777"/>
          </a:xfrm>
          <a:prstGeom prst="rect">
            <a:avLst/>
          </a:prstGeom>
          <a:noFill/>
        </p:spPr>
        <p:txBody>
          <a:bodyPr wrap="squar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Freelance Opportunities</a:t>
            </a:r>
          </a:p>
        </p:txBody>
      </p:sp>
      <p:sp>
        <p:nvSpPr>
          <p:cNvPr id="10" name="TextBox 9">
            <a:extLst>
              <a:ext uri="{FF2B5EF4-FFF2-40B4-BE49-F238E27FC236}">
                <a16:creationId xmlns:a16="http://schemas.microsoft.com/office/drawing/2014/main" id="{1B57CEDC-99BF-4ACE-BCA7-28C282B396A0}"/>
              </a:ext>
            </a:extLst>
          </p:cNvPr>
          <p:cNvSpPr txBox="1"/>
          <p:nvPr/>
        </p:nvSpPr>
        <p:spPr>
          <a:xfrm>
            <a:off x="8301627" y="1421783"/>
            <a:ext cx="2570055" cy="1074590"/>
          </a:xfrm>
          <a:prstGeom prst="rect">
            <a:avLst/>
          </a:prstGeom>
          <a:noFill/>
        </p:spPr>
        <p:txBody>
          <a:bodyPr wrap="square">
            <a:spAutoFit/>
          </a:bodyPr>
          <a:lstStyle/>
          <a:p>
            <a:pPr algn="just">
              <a:lnSpc>
                <a:spcPct val="150000"/>
              </a:lnSpc>
            </a:pPr>
            <a:r>
              <a:rPr lang="en-US" sz="1100" dirty="0">
                <a:solidFill>
                  <a:schemeClr val="tx1">
                    <a:lumMod val="50000"/>
                    <a:lumOff val="50000"/>
                  </a:schemeClr>
                </a:solidFill>
                <a:latin typeface="Lato" panose="020F0502020204030203" pitchFamily="34" charset="0"/>
              </a:rPr>
              <a:t>A good perk about web development is you can work from anywhere. The pandemic showed us how important it is to be flexible with your work hours.</a:t>
            </a:r>
          </a:p>
        </p:txBody>
      </p:sp>
      <p:sp>
        <p:nvSpPr>
          <p:cNvPr id="11" name="TextBox 10">
            <a:extLst>
              <a:ext uri="{FF2B5EF4-FFF2-40B4-BE49-F238E27FC236}">
                <a16:creationId xmlns:a16="http://schemas.microsoft.com/office/drawing/2014/main" id="{4D23D61B-E8ED-4FA9-A19B-7359280FD32E}"/>
              </a:ext>
            </a:extLst>
          </p:cNvPr>
          <p:cNvSpPr txBox="1"/>
          <p:nvPr/>
        </p:nvSpPr>
        <p:spPr>
          <a:xfrm>
            <a:off x="8292984" y="1114006"/>
            <a:ext cx="2070215" cy="307777"/>
          </a:xfrm>
          <a:prstGeom prst="rect">
            <a:avLst/>
          </a:prstGeom>
          <a:noFill/>
        </p:spPr>
        <p:txBody>
          <a:bodyPr wrap="square" rtlCol="0">
            <a:spAutoFit/>
          </a:bodyPr>
          <a:lstStyle/>
          <a:p>
            <a:r>
              <a:rPr lang="en-US" sz="1400" dirty="0">
                <a:solidFill>
                  <a:schemeClr val="tx1">
                    <a:lumMod val="65000"/>
                    <a:lumOff val="35000"/>
                  </a:schemeClr>
                </a:solidFill>
                <a:latin typeface="Poppins Medium" panose="00000600000000000000" pitchFamily="2" charset="0"/>
                <a:cs typeface="Poppins Medium" panose="00000600000000000000" pitchFamily="2" charset="0"/>
              </a:rPr>
              <a:t>Segmentation Issue</a:t>
            </a:r>
          </a:p>
        </p:txBody>
      </p:sp>
      <p:pic>
        <p:nvPicPr>
          <p:cNvPr id="13" name="Picture Placeholder 12">
            <a:extLst>
              <a:ext uri="{FF2B5EF4-FFF2-40B4-BE49-F238E27FC236}">
                <a16:creationId xmlns:a16="http://schemas.microsoft.com/office/drawing/2014/main" id="{5706DF93-C944-63A6-5287-E445C0DDE09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1452" b="11452"/>
          <a:stretch>
            <a:fillRect/>
          </a:stretch>
        </p:blipFill>
        <p:spPr/>
      </p:pic>
      <p:pic>
        <p:nvPicPr>
          <p:cNvPr id="15" name="Picture Placeholder 14">
            <a:extLst>
              <a:ext uri="{FF2B5EF4-FFF2-40B4-BE49-F238E27FC236}">
                <a16:creationId xmlns:a16="http://schemas.microsoft.com/office/drawing/2014/main" id="{C52996AE-833B-DDA3-BE0C-E3E5E3E8981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452" b="11452"/>
          <a:stretch>
            <a:fillRect/>
          </a:stretch>
        </p:blipFill>
        <p:spPr/>
      </p:pic>
      <p:sp>
        <p:nvSpPr>
          <p:cNvPr id="2" name="Rectangle 1">
            <a:extLst>
              <a:ext uri="{FF2B5EF4-FFF2-40B4-BE49-F238E27FC236}">
                <a16:creationId xmlns:a16="http://schemas.microsoft.com/office/drawing/2014/main" id="{8A18A4E5-2E96-0195-1C72-0FBFEA4506C7}"/>
              </a:ext>
            </a:extLst>
          </p:cNvPr>
          <p:cNvSpPr/>
          <p:nvPr/>
        </p:nvSpPr>
        <p:spPr>
          <a:xfrm>
            <a:off x="10565414" y="336375"/>
            <a:ext cx="857138" cy="1020729"/>
          </a:xfrm>
          <a:prstGeom prst="rect">
            <a:avLst/>
          </a:prstGeom>
          <a:solidFill>
            <a:srgbClr val="7A4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Black" panose="020B0A04020102020204" pitchFamily="34" charset="0"/>
              </a:rPr>
              <a:t>3</a:t>
            </a:r>
          </a:p>
        </p:txBody>
      </p:sp>
    </p:spTree>
    <p:extLst>
      <p:ext uri="{BB962C8B-B14F-4D97-AF65-F5344CB8AC3E}">
        <p14:creationId xmlns:p14="http://schemas.microsoft.com/office/powerpoint/2010/main" val="3806410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447</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Arial Black</vt:lpstr>
      <vt:lpstr>Calibri</vt:lpstr>
      <vt:lpstr>Lato</vt:lpstr>
      <vt:lpstr>Poppins</vt:lpstr>
      <vt:lpstr>Poppins Medium</vt:lpstr>
      <vt:lpstr>Poppins SemiBold</vt:lpstr>
      <vt:lpstr>Raleway ExtraBold</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Vava Aryanto</dc:creator>
  <cp:lastModifiedBy>mabilmakur@gmail.com</cp:lastModifiedBy>
  <cp:revision>394</cp:revision>
  <dcterms:created xsi:type="dcterms:W3CDTF">2022-02-23T04:37:40Z</dcterms:created>
  <dcterms:modified xsi:type="dcterms:W3CDTF">2022-10-13T02:00:36Z</dcterms:modified>
</cp:coreProperties>
</file>