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428" r:id="rId4"/>
    <p:sldId id="429" r:id="rId5"/>
    <p:sldId id="430" r:id="rId6"/>
    <p:sldId id="431" r:id="rId7"/>
    <p:sldId id="391" r:id="rId8"/>
    <p:sldId id="413" r:id="rId9"/>
    <p:sldId id="418" r:id="rId10"/>
    <p:sldId id="432" r:id="rId11"/>
    <p:sldId id="433" r:id="rId12"/>
    <p:sldId id="434" r:id="rId13"/>
    <p:sldId id="435" r:id="rId14"/>
    <p:sldId id="436" r:id="rId15"/>
    <p:sldId id="302" r:id="rId16"/>
    <p:sldId id="438" r:id="rId17"/>
    <p:sldId id="439" r:id="rId18"/>
    <p:sldId id="440" r:id="rId19"/>
    <p:sldId id="441" r:id="rId20"/>
    <p:sldId id="442" r:id="rId21"/>
    <p:sldId id="437" r:id="rId2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ner marques" userId="3c2b468e1ab0852f" providerId="LiveId" clId="{CD2BF49F-CD8C-425F-A712-307C14265B78}"/>
    <pc:docChg chg="custSel addSld delSld modSld sldOrd">
      <pc:chgData name="wisner marques" userId="3c2b468e1ab0852f" providerId="LiveId" clId="{CD2BF49F-CD8C-425F-A712-307C14265B78}" dt="2021-12-08T17:19:24.447" v="483" actId="1036"/>
      <pc:docMkLst>
        <pc:docMk/>
      </pc:docMkLst>
      <pc:sldChg chg="addSp delSp modSp mod">
        <pc:chgData name="wisner marques" userId="3c2b468e1ab0852f" providerId="LiveId" clId="{CD2BF49F-CD8C-425F-A712-307C14265B78}" dt="2021-12-08T16:40:55.715" v="331" actId="1076"/>
        <pc:sldMkLst>
          <pc:docMk/>
          <pc:sldMk cId="3436307756" sldId="302"/>
        </pc:sldMkLst>
        <pc:spChg chg="del">
          <ac:chgData name="wisner marques" userId="3c2b468e1ab0852f" providerId="LiveId" clId="{CD2BF49F-CD8C-425F-A712-307C14265B78}" dt="2021-12-08T16:36:59.724" v="303" actId="478"/>
          <ac:spMkLst>
            <pc:docMk/>
            <pc:sldMk cId="3436307756" sldId="302"/>
            <ac:spMk id="2" creationId="{00000000-0000-0000-0000-000000000000}"/>
          </ac:spMkLst>
        </pc:spChg>
        <pc:spChg chg="mod">
          <ac:chgData name="wisner marques" userId="3c2b468e1ab0852f" providerId="LiveId" clId="{CD2BF49F-CD8C-425F-A712-307C14265B78}" dt="2021-12-08T16:37:09.530" v="306" actId="1076"/>
          <ac:spMkLst>
            <pc:docMk/>
            <pc:sldMk cId="3436307756" sldId="302"/>
            <ac:spMk id="3" creationId="{00000000-0000-0000-0000-000000000000}"/>
          </ac:spMkLst>
        </pc:spChg>
        <pc:picChg chg="add del mod">
          <ac:chgData name="wisner marques" userId="3c2b468e1ab0852f" providerId="LiveId" clId="{CD2BF49F-CD8C-425F-A712-307C14265B78}" dt="2021-12-08T16:40:10.858" v="325" actId="478"/>
          <ac:picMkLst>
            <pc:docMk/>
            <pc:sldMk cId="3436307756" sldId="302"/>
            <ac:picMk id="4" creationId="{EA164A0E-F712-418B-B068-94B10A6ED739}"/>
          </ac:picMkLst>
        </pc:picChg>
        <pc:picChg chg="add del">
          <ac:chgData name="wisner marques" userId="3c2b468e1ab0852f" providerId="LiveId" clId="{CD2BF49F-CD8C-425F-A712-307C14265B78}" dt="2021-12-08T16:39:33.097" v="320"/>
          <ac:picMkLst>
            <pc:docMk/>
            <pc:sldMk cId="3436307756" sldId="302"/>
            <ac:picMk id="7170" creationId="{B048B640-1EC4-43CE-9223-B5B6ADD2C3BA}"/>
          </ac:picMkLst>
        </pc:picChg>
        <pc:picChg chg="add mod">
          <ac:chgData name="wisner marques" userId="3c2b468e1ab0852f" providerId="LiveId" clId="{CD2BF49F-CD8C-425F-A712-307C14265B78}" dt="2021-12-08T16:40:55.715" v="331" actId="1076"/>
          <ac:picMkLst>
            <pc:docMk/>
            <pc:sldMk cId="3436307756" sldId="302"/>
            <ac:picMk id="7172" creationId="{1ACD55C9-A804-4D74-BF92-F625C615A343}"/>
          </ac:picMkLst>
        </pc:picChg>
      </pc:sldChg>
      <pc:sldChg chg="del">
        <pc:chgData name="wisner marques" userId="3c2b468e1ab0852f" providerId="LiveId" clId="{CD2BF49F-CD8C-425F-A712-307C14265B78}" dt="2021-12-08T16:24:31.068" v="255" actId="47"/>
        <pc:sldMkLst>
          <pc:docMk/>
          <pc:sldMk cId="1645356819" sldId="303"/>
        </pc:sldMkLst>
      </pc:sldChg>
      <pc:sldChg chg="ord">
        <pc:chgData name="wisner marques" userId="3c2b468e1ab0852f" providerId="LiveId" clId="{CD2BF49F-CD8C-425F-A712-307C14265B78}" dt="2021-12-08T13:41:31.328" v="118"/>
        <pc:sldMkLst>
          <pc:docMk/>
          <pc:sldMk cId="1483592030" sldId="391"/>
        </pc:sldMkLst>
      </pc:sldChg>
      <pc:sldChg chg="del">
        <pc:chgData name="wisner marques" userId="3c2b468e1ab0852f" providerId="LiveId" clId="{CD2BF49F-CD8C-425F-A712-307C14265B78}" dt="2021-12-08T16:24:30.101" v="253" actId="47"/>
        <pc:sldMkLst>
          <pc:docMk/>
          <pc:sldMk cId="3419209585" sldId="401"/>
        </pc:sldMkLst>
      </pc:sldChg>
      <pc:sldChg chg="del">
        <pc:chgData name="wisner marques" userId="3c2b468e1ab0852f" providerId="LiveId" clId="{CD2BF49F-CD8C-425F-A712-307C14265B78}" dt="2021-12-08T16:24:28.508" v="252" actId="47"/>
        <pc:sldMkLst>
          <pc:docMk/>
          <pc:sldMk cId="1241025182" sldId="414"/>
        </pc:sldMkLst>
      </pc:sldChg>
      <pc:sldChg chg="del">
        <pc:chgData name="wisner marques" userId="3c2b468e1ab0852f" providerId="LiveId" clId="{CD2BF49F-CD8C-425F-A712-307C14265B78}" dt="2021-12-08T16:24:30.648" v="254" actId="47"/>
        <pc:sldMkLst>
          <pc:docMk/>
          <pc:sldMk cId="791780166" sldId="415"/>
        </pc:sldMkLst>
      </pc:sldChg>
      <pc:sldChg chg="del">
        <pc:chgData name="wisner marques" userId="3c2b468e1ab0852f" providerId="LiveId" clId="{CD2BF49F-CD8C-425F-A712-307C14265B78}" dt="2021-12-08T16:24:31.509" v="256" actId="47"/>
        <pc:sldMkLst>
          <pc:docMk/>
          <pc:sldMk cId="1338826137" sldId="419"/>
        </pc:sldMkLst>
      </pc:sldChg>
      <pc:sldChg chg="del">
        <pc:chgData name="wisner marques" userId="3c2b468e1ab0852f" providerId="LiveId" clId="{CD2BF49F-CD8C-425F-A712-307C14265B78}" dt="2021-12-08T16:24:31.972" v="257" actId="47"/>
        <pc:sldMkLst>
          <pc:docMk/>
          <pc:sldMk cId="3315600638" sldId="420"/>
        </pc:sldMkLst>
      </pc:sldChg>
      <pc:sldChg chg="del">
        <pc:chgData name="wisner marques" userId="3c2b468e1ab0852f" providerId="LiveId" clId="{CD2BF49F-CD8C-425F-A712-307C14265B78}" dt="2021-12-08T16:24:33.318" v="258" actId="47"/>
        <pc:sldMkLst>
          <pc:docMk/>
          <pc:sldMk cId="1753922386" sldId="421"/>
        </pc:sldMkLst>
      </pc:sldChg>
      <pc:sldChg chg="del">
        <pc:chgData name="wisner marques" userId="3c2b468e1ab0852f" providerId="LiveId" clId="{CD2BF49F-CD8C-425F-A712-307C14265B78}" dt="2021-12-08T16:24:34.424" v="259" actId="47"/>
        <pc:sldMkLst>
          <pc:docMk/>
          <pc:sldMk cId="1019597598" sldId="422"/>
        </pc:sldMkLst>
      </pc:sldChg>
      <pc:sldChg chg="del">
        <pc:chgData name="wisner marques" userId="3c2b468e1ab0852f" providerId="LiveId" clId="{CD2BF49F-CD8C-425F-A712-307C14265B78}" dt="2021-12-08T16:24:35.738" v="260" actId="47"/>
        <pc:sldMkLst>
          <pc:docMk/>
          <pc:sldMk cId="2260890899" sldId="423"/>
        </pc:sldMkLst>
      </pc:sldChg>
      <pc:sldChg chg="del">
        <pc:chgData name="wisner marques" userId="3c2b468e1ab0852f" providerId="LiveId" clId="{CD2BF49F-CD8C-425F-A712-307C14265B78}" dt="2021-12-08T16:24:37.603" v="261" actId="47"/>
        <pc:sldMkLst>
          <pc:docMk/>
          <pc:sldMk cId="1303146617" sldId="424"/>
        </pc:sldMkLst>
      </pc:sldChg>
      <pc:sldChg chg="del">
        <pc:chgData name="wisner marques" userId="3c2b468e1ab0852f" providerId="LiveId" clId="{CD2BF49F-CD8C-425F-A712-307C14265B78}" dt="2021-12-08T16:24:38.540" v="262" actId="47"/>
        <pc:sldMkLst>
          <pc:docMk/>
          <pc:sldMk cId="3155315098" sldId="425"/>
        </pc:sldMkLst>
      </pc:sldChg>
      <pc:sldChg chg="del">
        <pc:chgData name="wisner marques" userId="3c2b468e1ab0852f" providerId="LiveId" clId="{CD2BF49F-CD8C-425F-A712-307C14265B78}" dt="2021-12-08T16:24:39.050" v="263" actId="47"/>
        <pc:sldMkLst>
          <pc:docMk/>
          <pc:sldMk cId="2353194097" sldId="426"/>
        </pc:sldMkLst>
      </pc:sldChg>
      <pc:sldChg chg="del">
        <pc:chgData name="wisner marques" userId="3c2b468e1ab0852f" providerId="LiveId" clId="{CD2BF49F-CD8C-425F-A712-307C14265B78}" dt="2021-12-08T16:24:40.352" v="264" actId="47"/>
        <pc:sldMkLst>
          <pc:docMk/>
          <pc:sldMk cId="2584588762" sldId="427"/>
        </pc:sldMkLst>
      </pc:sldChg>
      <pc:sldChg chg="addSp modSp add mod">
        <pc:chgData name="wisner marques" userId="3c2b468e1ab0852f" providerId="LiveId" clId="{CD2BF49F-CD8C-425F-A712-307C14265B78}" dt="2021-12-08T13:28:08.880" v="31" actId="1076"/>
        <pc:sldMkLst>
          <pc:docMk/>
          <pc:sldMk cId="3567599138" sldId="428"/>
        </pc:sldMkLst>
        <pc:spChg chg="mod">
          <ac:chgData name="wisner marques" userId="3c2b468e1ab0852f" providerId="LiveId" clId="{CD2BF49F-CD8C-425F-A712-307C14265B78}" dt="2021-12-08T13:24:49.818" v="2" actId="20577"/>
          <ac:spMkLst>
            <pc:docMk/>
            <pc:sldMk cId="3567599138" sldId="428"/>
            <ac:spMk id="2" creationId="{00000000-0000-0000-0000-000000000000}"/>
          </ac:spMkLst>
        </pc:spChg>
        <pc:spChg chg="mod">
          <ac:chgData name="wisner marques" userId="3c2b468e1ab0852f" providerId="LiveId" clId="{CD2BF49F-CD8C-425F-A712-307C14265B78}" dt="2021-12-08T13:26:08.779" v="26" actId="1035"/>
          <ac:spMkLst>
            <pc:docMk/>
            <pc:sldMk cId="3567599138" sldId="428"/>
            <ac:spMk id="17" creationId="{00000000-0000-0000-0000-000000000000}"/>
          </ac:spMkLst>
        </pc:spChg>
        <pc:graphicFrameChg chg="add mod">
          <ac:chgData name="wisner marques" userId="3c2b468e1ab0852f" providerId="LiveId" clId="{CD2BF49F-CD8C-425F-A712-307C14265B78}" dt="2021-12-08T13:28:08.880" v="31" actId="1076"/>
          <ac:graphicFrameMkLst>
            <pc:docMk/>
            <pc:sldMk cId="3567599138" sldId="428"/>
            <ac:graphicFrameMk id="3" creationId="{C1E80142-B645-4C2E-8918-E48F2C6CB689}"/>
          </ac:graphicFrameMkLst>
        </pc:graphicFrameChg>
      </pc:sldChg>
      <pc:sldChg chg="addSp delSp modSp add mod ord">
        <pc:chgData name="wisner marques" userId="3c2b468e1ab0852f" providerId="LiveId" clId="{CD2BF49F-CD8C-425F-A712-307C14265B78}" dt="2021-12-08T14:03:08.121" v="236" actId="1076"/>
        <pc:sldMkLst>
          <pc:docMk/>
          <pc:sldMk cId="2565687938" sldId="429"/>
        </pc:sldMkLst>
        <pc:spChg chg="mod">
          <ac:chgData name="wisner marques" userId="3c2b468e1ab0852f" providerId="LiveId" clId="{CD2BF49F-CD8C-425F-A712-307C14265B78}" dt="2021-12-08T13:31:31.103" v="57" actId="1037"/>
          <ac:spMkLst>
            <pc:docMk/>
            <pc:sldMk cId="2565687938" sldId="429"/>
            <ac:spMk id="2" creationId="{00000000-0000-0000-0000-000000000000}"/>
          </ac:spMkLst>
        </pc:spChg>
        <pc:spChg chg="add mod">
          <ac:chgData name="wisner marques" userId="3c2b468e1ab0852f" providerId="LiveId" clId="{CD2BF49F-CD8C-425F-A712-307C14265B78}" dt="2021-12-08T14:03:08.121" v="236" actId="1076"/>
          <ac:spMkLst>
            <pc:docMk/>
            <pc:sldMk cId="2565687938" sldId="429"/>
            <ac:spMk id="3" creationId="{6893A2AF-F691-43FA-8396-47E44E753B6F}"/>
          </ac:spMkLst>
        </pc:spChg>
        <pc:spChg chg="del mod">
          <ac:chgData name="wisner marques" userId="3c2b468e1ab0852f" providerId="LiveId" clId="{CD2BF49F-CD8C-425F-A712-307C14265B78}" dt="2021-12-08T13:33:33.481" v="58" actId="478"/>
          <ac:spMkLst>
            <pc:docMk/>
            <pc:sldMk cId="2565687938" sldId="429"/>
            <ac:spMk id="17" creationId="{00000000-0000-0000-0000-000000000000}"/>
          </ac:spMkLst>
        </pc:spChg>
        <pc:picChg chg="add">
          <ac:chgData name="wisner marques" userId="3c2b468e1ab0852f" providerId="LiveId" clId="{CD2BF49F-CD8C-425F-A712-307C14265B78}" dt="2021-12-08T13:33:36.075" v="59"/>
          <ac:picMkLst>
            <pc:docMk/>
            <pc:sldMk cId="2565687938" sldId="429"/>
            <ac:picMk id="1026" creationId="{31A53F29-6774-470F-BC8E-39A040EC199E}"/>
          </ac:picMkLst>
        </pc:picChg>
      </pc:sldChg>
      <pc:sldChg chg="addSp delSp modSp add mod ord">
        <pc:chgData name="wisner marques" userId="3c2b468e1ab0852f" providerId="LiveId" clId="{CD2BF49F-CD8C-425F-A712-307C14265B78}" dt="2021-12-08T13:38:34.519" v="106" actId="21"/>
        <pc:sldMkLst>
          <pc:docMk/>
          <pc:sldMk cId="3873234597" sldId="430"/>
        </pc:sldMkLst>
        <pc:spChg chg="mod">
          <ac:chgData name="wisner marques" userId="3c2b468e1ab0852f" providerId="LiveId" clId="{CD2BF49F-CD8C-425F-A712-307C14265B78}" dt="2021-12-08T13:34:56.413" v="87" actId="20577"/>
          <ac:spMkLst>
            <pc:docMk/>
            <pc:sldMk cId="3873234597" sldId="430"/>
            <ac:spMk id="2" creationId="{00000000-0000-0000-0000-000000000000}"/>
          </ac:spMkLst>
        </pc:spChg>
        <pc:spChg chg="mod">
          <ac:chgData name="wisner marques" userId="3c2b468e1ab0852f" providerId="LiveId" clId="{CD2BF49F-CD8C-425F-A712-307C14265B78}" dt="2021-12-08T13:36:24.104" v="103" actId="20577"/>
          <ac:spMkLst>
            <pc:docMk/>
            <pc:sldMk cId="3873234597" sldId="430"/>
            <ac:spMk id="17" creationId="{00000000-0000-0000-0000-000000000000}"/>
          </ac:spMkLst>
        </pc:spChg>
        <pc:graphicFrameChg chg="del">
          <ac:chgData name="wisner marques" userId="3c2b468e1ab0852f" providerId="LiveId" clId="{CD2BF49F-CD8C-425F-A712-307C14265B78}" dt="2021-12-08T13:36:29.041" v="104" actId="478"/>
          <ac:graphicFrameMkLst>
            <pc:docMk/>
            <pc:sldMk cId="3873234597" sldId="430"/>
            <ac:graphicFrameMk id="3" creationId="{C1E80142-B645-4C2E-8918-E48F2C6CB689}"/>
          </ac:graphicFrameMkLst>
        </pc:graphicFrameChg>
        <pc:graphicFrameChg chg="add del mod">
          <ac:chgData name="wisner marques" userId="3c2b468e1ab0852f" providerId="LiveId" clId="{CD2BF49F-CD8C-425F-A712-307C14265B78}" dt="2021-12-08T13:38:34.519" v="106" actId="21"/>
          <ac:graphicFrameMkLst>
            <pc:docMk/>
            <pc:sldMk cId="3873234597" sldId="430"/>
            <ac:graphicFrameMk id="4" creationId="{A5480C9D-FE9D-46E7-876B-1D29EB6E366C}"/>
          </ac:graphicFrameMkLst>
        </pc:graphicFrameChg>
      </pc:sldChg>
      <pc:sldChg chg="addSp delSp modSp new mod modClrScheme chgLayout">
        <pc:chgData name="wisner marques" userId="3c2b468e1ab0852f" providerId="LiveId" clId="{CD2BF49F-CD8C-425F-A712-307C14265B78}" dt="2021-12-08T14:07:45.687" v="238"/>
        <pc:sldMkLst>
          <pc:docMk/>
          <pc:sldMk cId="3717618282" sldId="431"/>
        </pc:sldMkLst>
        <pc:spChg chg="del">
          <ac:chgData name="wisner marques" userId="3c2b468e1ab0852f" providerId="LiveId" clId="{CD2BF49F-CD8C-425F-A712-307C14265B78}" dt="2021-12-08T13:38:42.620" v="108" actId="700"/>
          <ac:spMkLst>
            <pc:docMk/>
            <pc:sldMk cId="3717618282" sldId="431"/>
            <ac:spMk id="2" creationId="{EA988BD4-3140-4408-B2CD-6B03C05CEB84}"/>
          </ac:spMkLst>
        </pc:spChg>
        <pc:spChg chg="del">
          <ac:chgData name="wisner marques" userId="3c2b468e1ab0852f" providerId="LiveId" clId="{CD2BF49F-CD8C-425F-A712-307C14265B78}" dt="2021-12-08T13:38:42.620" v="108" actId="700"/>
          <ac:spMkLst>
            <pc:docMk/>
            <pc:sldMk cId="3717618282" sldId="431"/>
            <ac:spMk id="3" creationId="{3624BC84-A9E7-4264-8F6D-16BB16BE8F4C}"/>
          </ac:spMkLst>
        </pc:spChg>
        <pc:spChg chg="add del mod">
          <ac:chgData name="wisner marques" userId="3c2b468e1ab0852f" providerId="LiveId" clId="{CD2BF49F-CD8C-425F-A712-307C14265B78}" dt="2021-12-08T13:39:23.107" v="111"/>
          <ac:spMkLst>
            <pc:docMk/>
            <pc:sldMk cId="3717618282" sldId="431"/>
            <ac:spMk id="5" creationId="{A20D2980-EA0A-4791-929D-C4BE235A4C57}"/>
          </ac:spMkLst>
        </pc:spChg>
        <pc:spChg chg="add mod">
          <ac:chgData name="wisner marques" userId="3c2b468e1ab0852f" providerId="LiveId" clId="{CD2BF49F-CD8C-425F-A712-307C14265B78}" dt="2021-12-08T13:39:39.437" v="113" actId="108"/>
          <ac:spMkLst>
            <pc:docMk/>
            <pc:sldMk cId="3717618282" sldId="431"/>
            <ac:spMk id="6" creationId="{FA9DC33E-3C30-48DD-A24D-0F28BDDF49BD}"/>
          </ac:spMkLst>
        </pc:spChg>
        <pc:graphicFrameChg chg="add del mod">
          <ac:chgData name="wisner marques" userId="3c2b468e1ab0852f" providerId="LiveId" clId="{CD2BF49F-CD8C-425F-A712-307C14265B78}" dt="2021-12-08T14:07:44.840" v="237" actId="478"/>
          <ac:graphicFrameMkLst>
            <pc:docMk/>
            <pc:sldMk cId="3717618282" sldId="431"/>
            <ac:graphicFrameMk id="4" creationId="{5D8E907C-89CE-4B78-A814-34581E7AAA2A}"/>
          </ac:graphicFrameMkLst>
        </pc:graphicFrameChg>
        <pc:graphicFrameChg chg="add mod">
          <ac:chgData name="wisner marques" userId="3c2b468e1ab0852f" providerId="LiveId" clId="{CD2BF49F-CD8C-425F-A712-307C14265B78}" dt="2021-12-08T14:07:45.687" v="238"/>
          <ac:graphicFrameMkLst>
            <pc:docMk/>
            <pc:sldMk cId="3717618282" sldId="431"/>
            <ac:graphicFrameMk id="7" creationId="{675829EC-167D-44D3-BC19-323F9F9A6BFD}"/>
          </ac:graphicFrameMkLst>
        </pc:graphicFrameChg>
      </pc:sldChg>
      <pc:sldChg chg="modSp add mod">
        <pc:chgData name="wisner marques" userId="3c2b468e1ab0852f" providerId="LiveId" clId="{CD2BF49F-CD8C-425F-A712-307C14265B78}" dt="2021-12-08T13:48:42.003" v="158" actId="20577"/>
        <pc:sldMkLst>
          <pc:docMk/>
          <pc:sldMk cId="499514814" sldId="432"/>
        </pc:sldMkLst>
        <pc:spChg chg="mod">
          <ac:chgData name="wisner marques" userId="3c2b468e1ab0852f" providerId="LiveId" clId="{CD2BF49F-CD8C-425F-A712-307C14265B78}" dt="2021-12-08T13:47:06.896" v="143" actId="27636"/>
          <ac:spMkLst>
            <pc:docMk/>
            <pc:sldMk cId="499514814" sldId="432"/>
            <ac:spMk id="2" creationId="{00000000-0000-0000-0000-000000000000}"/>
          </ac:spMkLst>
        </pc:spChg>
        <pc:spChg chg="mod">
          <ac:chgData name="wisner marques" userId="3c2b468e1ab0852f" providerId="LiveId" clId="{CD2BF49F-CD8C-425F-A712-307C14265B78}" dt="2021-12-08T13:48:42.003" v="158" actId="20577"/>
          <ac:spMkLst>
            <pc:docMk/>
            <pc:sldMk cId="499514814" sldId="432"/>
            <ac:spMk id="3" creationId="{04E00263-FDD6-4B72-9532-20590BB8817D}"/>
          </ac:spMkLst>
        </pc:spChg>
      </pc:sldChg>
      <pc:sldChg chg="modSp add del mod">
        <pc:chgData name="wisner marques" userId="3c2b468e1ab0852f" providerId="LiveId" clId="{CD2BF49F-CD8C-425F-A712-307C14265B78}" dt="2021-12-08T13:45:44.070" v="136" actId="47"/>
        <pc:sldMkLst>
          <pc:docMk/>
          <pc:sldMk cId="543089039" sldId="432"/>
        </pc:sldMkLst>
        <pc:spChg chg="mod">
          <ac:chgData name="wisner marques" userId="3c2b468e1ab0852f" providerId="LiveId" clId="{CD2BF49F-CD8C-425F-A712-307C14265B78}" dt="2021-12-08T13:43:30.722" v="126" actId="15"/>
          <ac:spMkLst>
            <pc:docMk/>
            <pc:sldMk cId="543089039" sldId="432"/>
            <ac:spMk id="17" creationId="{00000000-0000-0000-0000-000000000000}"/>
          </ac:spMkLst>
        </pc:spChg>
      </pc:sldChg>
      <pc:sldChg chg="modSp add mod">
        <pc:chgData name="wisner marques" userId="3c2b468e1ab0852f" providerId="LiveId" clId="{CD2BF49F-CD8C-425F-A712-307C14265B78}" dt="2021-12-08T13:57:28.277" v="202" actId="404"/>
        <pc:sldMkLst>
          <pc:docMk/>
          <pc:sldMk cId="396205418" sldId="433"/>
        </pc:sldMkLst>
        <pc:spChg chg="mod">
          <ac:chgData name="wisner marques" userId="3c2b468e1ab0852f" providerId="LiveId" clId="{CD2BF49F-CD8C-425F-A712-307C14265B78}" dt="2021-12-08T13:55:32.897" v="164" actId="20577"/>
          <ac:spMkLst>
            <pc:docMk/>
            <pc:sldMk cId="396205418" sldId="433"/>
            <ac:spMk id="2" creationId="{00000000-0000-0000-0000-000000000000}"/>
          </ac:spMkLst>
        </pc:spChg>
        <pc:spChg chg="mod">
          <ac:chgData name="wisner marques" userId="3c2b468e1ab0852f" providerId="LiveId" clId="{CD2BF49F-CD8C-425F-A712-307C14265B78}" dt="2021-12-08T13:57:28.277" v="202" actId="404"/>
          <ac:spMkLst>
            <pc:docMk/>
            <pc:sldMk cId="396205418" sldId="433"/>
            <ac:spMk id="3" creationId="{04E00263-FDD6-4B72-9532-20590BB8817D}"/>
          </ac:spMkLst>
        </pc:spChg>
      </pc:sldChg>
      <pc:sldChg chg="modSp add del mod">
        <pc:chgData name="wisner marques" userId="3c2b468e1ab0852f" providerId="LiveId" clId="{CD2BF49F-CD8C-425F-A712-307C14265B78}" dt="2021-12-08T13:45:45.676" v="137" actId="47"/>
        <pc:sldMkLst>
          <pc:docMk/>
          <pc:sldMk cId="1043650428" sldId="433"/>
        </pc:sldMkLst>
        <pc:spChg chg="mod">
          <ac:chgData name="wisner marques" userId="3c2b468e1ab0852f" providerId="LiveId" clId="{CD2BF49F-CD8C-425F-A712-307C14265B78}" dt="2021-12-08T13:44:34.454" v="135" actId="20577"/>
          <ac:spMkLst>
            <pc:docMk/>
            <pc:sldMk cId="1043650428" sldId="433"/>
            <ac:spMk id="17" creationId="{00000000-0000-0000-0000-000000000000}"/>
          </ac:spMkLst>
        </pc:spChg>
      </pc:sldChg>
      <pc:sldChg chg="addSp delSp modSp add mod">
        <pc:chgData name="wisner marques" userId="3c2b468e1ab0852f" providerId="LiveId" clId="{CD2BF49F-CD8C-425F-A712-307C14265B78}" dt="2021-12-08T13:59:25.085" v="214"/>
        <pc:sldMkLst>
          <pc:docMk/>
          <pc:sldMk cId="1264649142" sldId="434"/>
        </pc:sldMkLst>
        <pc:spChg chg="mod">
          <ac:chgData name="wisner marques" userId="3c2b468e1ab0852f" providerId="LiveId" clId="{CD2BF49F-CD8C-425F-A712-307C14265B78}" dt="2021-12-08T13:58:56.812" v="212" actId="14100"/>
          <ac:spMkLst>
            <pc:docMk/>
            <pc:sldMk cId="1264649142" sldId="434"/>
            <ac:spMk id="2" creationId="{00000000-0000-0000-0000-000000000000}"/>
          </ac:spMkLst>
        </pc:spChg>
        <pc:spChg chg="del">
          <ac:chgData name="wisner marques" userId="3c2b468e1ab0852f" providerId="LiveId" clId="{CD2BF49F-CD8C-425F-A712-307C14265B78}" dt="2021-12-08T13:59:00.218" v="213" actId="478"/>
          <ac:spMkLst>
            <pc:docMk/>
            <pc:sldMk cId="1264649142" sldId="434"/>
            <ac:spMk id="3" creationId="{04E00263-FDD6-4B72-9532-20590BB8817D}"/>
          </ac:spMkLst>
        </pc:spChg>
        <pc:graphicFrameChg chg="add mod">
          <ac:chgData name="wisner marques" userId="3c2b468e1ab0852f" providerId="LiveId" clId="{CD2BF49F-CD8C-425F-A712-307C14265B78}" dt="2021-12-08T13:59:25.085" v="214"/>
          <ac:graphicFrameMkLst>
            <pc:docMk/>
            <pc:sldMk cId="1264649142" sldId="434"/>
            <ac:graphicFrameMk id="4" creationId="{9392EC8E-3986-46FD-A8AA-CC3A60441064}"/>
          </ac:graphicFrameMkLst>
        </pc:graphicFrameChg>
      </pc:sldChg>
      <pc:sldChg chg="addSp delSp modSp add mod">
        <pc:chgData name="wisner marques" userId="3c2b468e1ab0852f" providerId="LiveId" clId="{CD2BF49F-CD8C-425F-A712-307C14265B78}" dt="2021-12-08T14:14:51.334" v="242"/>
        <pc:sldMkLst>
          <pc:docMk/>
          <pc:sldMk cId="3925239685" sldId="435"/>
        </pc:sldMkLst>
        <pc:spChg chg="mod">
          <ac:chgData name="wisner marques" userId="3c2b468e1ab0852f" providerId="LiveId" clId="{CD2BF49F-CD8C-425F-A712-307C14265B78}" dt="2021-12-08T14:14:14.489" v="240"/>
          <ac:spMkLst>
            <pc:docMk/>
            <pc:sldMk cId="3925239685" sldId="435"/>
            <ac:spMk id="2" creationId="{00000000-0000-0000-0000-000000000000}"/>
          </ac:spMkLst>
        </pc:spChg>
        <pc:graphicFrameChg chg="del">
          <ac:chgData name="wisner marques" userId="3c2b468e1ab0852f" providerId="LiveId" clId="{CD2BF49F-CD8C-425F-A712-307C14265B78}" dt="2021-12-08T14:14:18.251" v="241" actId="478"/>
          <ac:graphicFrameMkLst>
            <pc:docMk/>
            <pc:sldMk cId="3925239685" sldId="435"/>
            <ac:graphicFrameMk id="4" creationId="{9392EC8E-3986-46FD-A8AA-CC3A60441064}"/>
          </ac:graphicFrameMkLst>
        </pc:graphicFrameChg>
        <pc:picChg chg="add">
          <ac:chgData name="wisner marques" userId="3c2b468e1ab0852f" providerId="LiveId" clId="{CD2BF49F-CD8C-425F-A712-307C14265B78}" dt="2021-12-08T14:14:51.334" v="242"/>
          <ac:picMkLst>
            <pc:docMk/>
            <pc:sldMk cId="3925239685" sldId="435"/>
            <ac:picMk id="2050" creationId="{8B2913E6-F115-443B-A616-4FCC00C68898}"/>
          </ac:picMkLst>
        </pc:picChg>
      </pc:sldChg>
      <pc:sldChg chg="addSp delSp modSp add mod">
        <pc:chgData name="wisner marques" userId="3c2b468e1ab0852f" providerId="LiveId" clId="{CD2BF49F-CD8C-425F-A712-307C14265B78}" dt="2021-12-08T15:07:12.127" v="251" actId="1076"/>
        <pc:sldMkLst>
          <pc:docMk/>
          <pc:sldMk cId="299813722" sldId="436"/>
        </pc:sldMkLst>
        <pc:spChg chg="mod">
          <ac:chgData name="wisner marques" userId="3c2b468e1ab0852f" providerId="LiveId" clId="{CD2BF49F-CD8C-425F-A712-307C14265B78}" dt="2021-12-08T14:16:23.113" v="244"/>
          <ac:spMkLst>
            <pc:docMk/>
            <pc:sldMk cId="299813722" sldId="436"/>
            <ac:spMk id="2" creationId="{00000000-0000-0000-0000-000000000000}"/>
          </ac:spMkLst>
        </pc:spChg>
        <pc:picChg chg="del">
          <ac:chgData name="wisner marques" userId="3c2b468e1ab0852f" providerId="LiveId" clId="{CD2BF49F-CD8C-425F-A712-307C14265B78}" dt="2021-12-08T14:16:27.607" v="245" actId="478"/>
          <ac:picMkLst>
            <pc:docMk/>
            <pc:sldMk cId="299813722" sldId="436"/>
            <ac:picMk id="2050" creationId="{8B2913E6-F115-443B-A616-4FCC00C68898}"/>
          </ac:picMkLst>
        </pc:picChg>
        <pc:picChg chg="add">
          <ac:chgData name="wisner marques" userId="3c2b468e1ab0852f" providerId="LiveId" clId="{CD2BF49F-CD8C-425F-A712-307C14265B78}" dt="2021-12-08T14:19:20.451" v="246"/>
          <ac:picMkLst>
            <pc:docMk/>
            <pc:sldMk cId="299813722" sldId="436"/>
            <ac:picMk id="6146" creationId="{5E9E1A05-B748-4728-823B-E6DE5E842A16}"/>
          </ac:picMkLst>
        </pc:picChg>
        <pc:picChg chg="add mod">
          <ac:chgData name="wisner marques" userId="3c2b468e1ab0852f" providerId="LiveId" clId="{CD2BF49F-CD8C-425F-A712-307C14265B78}" dt="2021-12-08T15:07:12.127" v="251" actId="1076"/>
          <ac:picMkLst>
            <pc:docMk/>
            <pc:sldMk cId="299813722" sldId="436"/>
            <ac:picMk id="6148" creationId="{D43A8E0D-59B2-4818-9D0E-DA62182C3792}"/>
          </ac:picMkLst>
        </pc:picChg>
      </pc:sldChg>
      <pc:sldChg chg="add">
        <pc:chgData name="wisner marques" userId="3c2b468e1ab0852f" providerId="LiveId" clId="{CD2BF49F-CD8C-425F-A712-307C14265B78}" dt="2021-12-08T16:36:25.196" v="265"/>
        <pc:sldMkLst>
          <pc:docMk/>
          <pc:sldMk cId="4010360847" sldId="437"/>
        </pc:sldMkLst>
      </pc:sldChg>
      <pc:sldChg chg="addSp modSp add mod">
        <pc:chgData name="wisner marques" userId="3c2b468e1ab0852f" providerId="LiveId" clId="{CD2BF49F-CD8C-425F-A712-307C14265B78}" dt="2021-12-08T16:41:19.257" v="334" actId="1036"/>
        <pc:sldMkLst>
          <pc:docMk/>
          <pc:sldMk cId="3408019574" sldId="438"/>
        </pc:sldMkLst>
        <pc:spChg chg="mod">
          <ac:chgData name="wisner marques" userId="3c2b468e1ab0852f" providerId="LiveId" clId="{CD2BF49F-CD8C-425F-A712-307C14265B78}" dt="2021-12-08T16:38:05.182" v="308"/>
          <ac:spMkLst>
            <pc:docMk/>
            <pc:sldMk cId="3408019574" sldId="438"/>
            <ac:spMk id="2" creationId="{00000000-0000-0000-0000-000000000000}"/>
          </ac:spMkLst>
        </pc:spChg>
        <pc:spChg chg="mod">
          <ac:chgData name="wisner marques" userId="3c2b468e1ab0852f" providerId="LiveId" clId="{CD2BF49F-CD8C-425F-A712-307C14265B78}" dt="2021-12-08T16:38:58.194" v="318" actId="20577"/>
          <ac:spMkLst>
            <pc:docMk/>
            <pc:sldMk cId="3408019574" sldId="438"/>
            <ac:spMk id="3" creationId="{04E00263-FDD6-4B72-9532-20590BB8817D}"/>
          </ac:spMkLst>
        </pc:spChg>
        <pc:picChg chg="add mod">
          <ac:chgData name="wisner marques" userId="3c2b468e1ab0852f" providerId="LiveId" clId="{CD2BF49F-CD8C-425F-A712-307C14265B78}" dt="2021-12-08T16:41:19.257" v="334" actId="1036"/>
          <ac:picMkLst>
            <pc:docMk/>
            <pc:sldMk cId="3408019574" sldId="438"/>
            <ac:picMk id="8194" creationId="{0187BA9F-CA9C-4E27-88F5-1FBA3E2A7B3E}"/>
          </ac:picMkLst>
        </pc:picChg>
      </pc:sldChg>
      <pc:sldChg chg="modSp add mod">
        <pc:chgData name="wisner marques" userId="3c2b468e1ab0852f" providerId="LiveId" clId="{CD2BF49F-CD8C-425F-A712-307C14265B78}" dt="2021-12-08T16:42:25.330" v="343" actId="20577"/>
        <pc:sldMkLst>
          <pc:docMk/>
          <pc:sldMk cId="2170542886" sldId="439"/>
        </pc:sldMkLst>
        <pc:spChg chg="mod">
          <ac:chgData name="wisner marques" userId="3c2b468e1ab0852f" providerId="LiveId" clId="{CD2BF49F-CD8C-425F-A712-307C14265B78}" dt="2021-12-08T16:42:25.330" v="343" actId="20577"/>
          <ac:spMkLst>
            <pc:docMk/>
            <pc:sldMk cId="2170542886" sldId="439"/>
            <ac:spMk id="3" creationId="{04E00263-FDD6-4B72-9532-20590BB8817D}"/>
          </ac:spMkLst>
        </pc:spChg>
      </pc:sldChg>
      <pc:sldChg chg="modSp add mod">
        <pc:chgData name="wisner marques" userId="3c2b468e1ab0852f" providerId="LiveId" clId="{CD2BF49F-CD8C-425F-A712-307C14265B78}" dt="2021-12-08T16:45:02.923" v="373" actId="113"/>
        <pc:sldMkLst>
          <pc:docMk/>
          <pc:sldMk cId="2905788788" sldId="440"/>
        </pc:sldMkLst>
        <pc:spChg chg="mod">
          <ac:chgData name="wisner marques" userId="3c2b468e1ab0852f" providerId="LiveId" clId="{CD2BF49F-CD8C-425F-A712-307C14265B78}" dt="2021-12-08T16:45:02.923" v="373" actId="113"/>
          <ac:spMkLst>
            <pc:docMk/>
            <pc:sldMk cId="2905788788" sldId="440"/>
            <ac:spMk id="3" creationId="{04E00263-FDD6-4B72-9532-20590BB8817D}"/>
          </ac:spMkLst>
        </pc:spChg>
        <pc:picChg chg="mod">
          <ac:chgData name="wisner marques" userId="3c2b468e1ab0852f" providerId="LiveId" clId="{CD2BF49F-CD8C-425F-A712-307C14265B78}" dt="2021-12-08T16:44:41.257" v="370" actId="1076"/>
          <ac:picMkLst>
            <pc:docMk/>
            <pc:sldMk cId="2905788788" sldId="440"/>
            <ac:picMk id="8194" creationId="{0187BA9F-CA9C-4E27-88F5-1FBA3E2A7B3E}"/>
          </ac:picMkLst>
        </pc:picChg>
      </pc:sldChg>
      <pc:sldChg chg="addSp modSp add mod">
        <pc:chgData name="wisner marques" userId="3c2b468e1ab0852f" providerId="LiveId" clId="{CD2BF49F-CD8C-425F-A712-307C14265B78}" dt="2021-12-08T16:49:53.024" v="410" actId="1076"/>
        <pc:sldMkLst>
          <pc:docMk/>
          <pc:sldMk cId="3895862634" sldId="441"/>
        </pc:sldMkLst>
        <pc:spChg chg="mod">
          <ac:chgData name="wisner marques" userId="3c2b468e1ab0852f" providerId="LiveId" clId="{CD2BF49F-CD8C-425F-A712-307C14265B78}" dt="2021-12-08T16:48:51.677" v="404" actId="20577"/>
          <ac:spMkLst>
            <pc:docMk/>
            <pc:sldMk cId="3895862634" sldId="441"/>
            <ac:spMk id="3" creationId="{04E00263-FDD6-4B72-9532-20590BB8817D}"/>
          </ac:spMkLst>
        </pc:spChg>
        <pc:graphicFrameChg chg="add mod">
          <ac:chgData name="wisner marques" userId="3c2b468e1ab0852f" providerId="LiveId" clId="{CD2BF49F-CD8C-425F-A712-307C14265B78}" dt="2021-12-08T16:49:39.409" v="408" actId="1076"/>
          <ac:graphicFrameMkLst>
            <pc:docMk/>
            <pc:sldMk cId="3895862634" sldId="441"/>
            <ac:graphicFrameMk id="4" creationId="{72E053C2-C139-4D8A-B198-2B4285AF573E}"/>
          </ac:graphicFrameMkLst>
        </pc:graphicFrameChg>
        <pc:picChg chg="mod">
          <ac:chgData name="wisner marques" userId="3c2b468e1ab0852f" providerId="LiveId" clId="{CD2BF49F-CD8C-425F-A712-307C14265B78}" dt="2021-12-08T16:49:53.024" v="410" actId="1076"/>
          <ac:picMkLst>
            <pc:docMk/>
            <pc:sldMk cId="3895862634" sldId="441"/>
            <ac:picMk id="8194" creationId="{0187BA9F-CA9C-4E27-88F5-1FBA3E2A7B3E}"/>
          </ac:picMkLst>
        </pc:picChg>
      </pc:sldChg>
      <pc:sldChg chg="addSp delSp modSp add mod">
        <pc:chgData name="wisner marques" userId="3c2b468e1ab0852f" providerId="LiveId" clId="{CD2BF49F-CD8C-425F-A712-307C14265B78}" dt="2021-12-08T17:19:24.447" v="483" actId="1036"/>
        <pc:sldMkLst>
          <pc:docMk/>
          <pc:sldMk cId="2857533383" sldId="442"/>
        </pc:sldMkLst>
        <pc:spChg chg="mod">
          <ac:chgData name="wisner marques" userId="3c2b468e1ab0852f" providerId="LiveId" clId="{CD2BF49F-CD8C-425F-A712-307C14265B78}" dt="2021-12-08T16:52:29.094" v="420" actId="20577"/>
          <ac:spMkLst>
            <pc:docMk/>
            <pc:sldMk cId="2857533383" sldId="442"/>
            <ac:spMk id="2" creationId="{00000000-0000-0000-0000-000000000000}"/>
          </ac:spMkLst>
        </pc:spChg>
        <pc:spChg chg="mod">
          <ac:chgData name="wisner marques" userId="3c2b468e1ab0852f" providerId="LiveId" clId="{CD2BF49F-CD8C-425F-A712-307C14265B78}" dt="2021-12-08T17:19:24.447" v="483" actId="1036"/>
          <ac:spMkLst>
            <pc:docMk/>
            <pc:sldMk cId="2857533383" sldId="442"/>
            <ac:spMk id="3" creationId="{04E00263-FDD6-4B72-9532-20590BB8817D}"/>
          </ac:spMkLst>
        </pc:spChg>
        <pc:picChg chg="add del">
          <ac:chgData name="wisner marques" userId="3c2b468e1ab0852f" providerId="LiveId" clId="{CD2BF49F-CD8C-425F-A712-307C14265B78}" dt="2021-12-08T16:51:55.664" v="413"/>
          <ac:picMkLst>
            <pc:docMk/>
            <pc:sldMk cId="2857533383" sldId="442"/>
            <ac:picMk id="4" creationId="{8AB0177B-DB39-4395-8E5B-54AA0D7A7D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4204" y="880109"/>
            <a:ext cx="281559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8116"/>
            <a:ext cx="8973425" cy="4994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7928" y="707263"/>
            <a:ext cx="316814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044" y="1511020"/>
            <a:ext cx="8169910" cy="236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ysq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70893894-AD3C-4D14-BA0B-DB926C9686A1}"/>
              </a:ext>
            </a:extLst>
          </p:cNvPr>
          <p:cNvSpPr/>
          <p:nvPr/>
        </p:nvSpPr>
        <p:spPr>
          <a:xfrm>
            <a:off x="1143000" y="2743200"/>
            <a:ext cx="7162800" cy="685800"/>
          </a:xfrm>
          <a:custGeom>
            <a:avLst/>
            <a:gdLst/>
            <a:ahLst/>
            <a:cxnLst/>
            <a:rect l="l" t="t" r="r" b="b"/>
            <a:pathLst>
              <a:path w="4535805" h="1800225">
                <a:moveTo>
                  <a:pt x="4535424" y="0"/>
                </a:moveTo>
                <a:lnTo>
                  <a:pt x="0" y="0"/>
                </a:lnTo>
                <a:lnTo>
                  <a:pt x="0" y="1799843"/>
                </a:lnTo>
                <a:lnTo>
                  <a:pt x="4535424" y="1799843"/>
                </a:lnTo>
                <a:lnTo>
                  <a:pt x="453542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pPr algn="ctr"/>
            <a:r>
              <a:rPr lang="pt-BR" sz="3600" b="1" dirty="0">
                <a:solidFill>
                  <a:schemeClr val="bg1">
                    <a:lumMod val="85000"/>
                  </a:schemeClr>
                </a:solidFill>
              </a:rPr>
              <a:t>UC2 – Implementar Banco de Dados</a:t>
            </a:r>
            <a:endParaRPr sz="36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4A13EE-FB70-4989-883D-6362C79694AE}"/>
              </a:ext>
            </a:extLst>
          </p:cNvPr>
          <p:cNvSpPr txBox="1"/>
          <p:nvPr/>
        </p:nvSpPr>
        <p:spPr>
          <a:xfrm>
            <a:off x="2438400" y="418147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>
                    <a:lumMod val="95000"/>
                  </a:schemeClr>
                </a:solidFill>
              </a:rPr>
              <a:t>Instrutor: Wisner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69659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Banco de Dados Não Relacional: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381000" y="1066800"/>
            <a:ext cx="8381999" cy="54906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O termo </a:t>
            </a:r>
            <a:r>
              <a:rPr lang="pt-BR" sz="2800" dirty="0" err="1"/>
              <a:t>NoSQL</a:t>
            </a:r>
            <a:r>
              <a:rPr lang="pt-BR" sz="2800" dirty="0"/>
              <a:t> surgiu em 1998, a partir de uma solução de banco de dados que não oferecia uma interface SQL, mas ainda assim estava baseado inicialmente na arquitetura relacional.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Posteriormente, o termo passou a representar soluções que promoviam uma alternativa ao Modelo Relacional, tornando-se uma abreviação de Not Only SQL - Não apenas SQL.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O grande diferencial aqui é a performance, pois por não utilizar um modelo estruturado em tabelas, consegue-se trabalhar com os dados de forma muito mais rápida.</a:t>
            </a:r>
          </a:p>
        </p:txBody>
      </p:sp>
    </p:spTree>
    <p:extLst>
      <p:ext uri="{BB962C8B-B14F-4D97-AF65-F5344CB8AC3E}">
        <p14:creationId xmlns:p14="http://schemas.microsoft.com/office/powerpoint/2010/main" val="49951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69659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 Bancos de dados não relacionais: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304801" y="939481"/>
            <a:ext cx="8534400" cy="57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Características em Comum</a:t>
            </a:r>
            <a:r>
              <a:rPr lang="pt-BR" sz="2800" dirty="0"/>
              <a:t>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Como são livres do modelo relacional, promovem alta disponibilidade e maior escalabilidade.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Algumas implementações oferecem: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O particionamento e a replicação de dados;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Sistemas baseados em armazenamento de chave/valor;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Sistemas orientados a documentos;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 Sistemas orientados a coluna;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Sistemas baseados em grafos;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/>
              <a:t>etc</a:t>
            </a:r>
            <a:endParaRPr lang="pt-BR" sz="2400" dirty="0"/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20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115814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 Banco de Dados Relacional x Não Relacional: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392EC8E-3986-46FD-A8AA-CC3A60441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40941"/>
              </p:ext>
            </p:extLst>
          </p:nvPr>
        </p:nvGraphicFramePr>
        <p:xfrm>
          <a:off x="1524000" y="2166938"/>
          <a:ext cx="60960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10144080" imgH="4200480" progId="Paint.Picture">
                  <p:embed/>
                </p:oleObj>
              </mc:Choice>
              <mc:Fallback>
                <p:oleObj name="Imagem de Bitmap" r:id="rId2" imgW="10144080" imgH="420048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9392EC8E-3986-46FD-A8AA-CC3A60441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2166938"/>
                        <a:ext cx="6096000" cy="252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64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115814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 Principais Bancos de Dados Relacionais:</a:t>
            </a:r>
          </a:p>
        </p:txBody>
      </p:sp>
      <p:pic>
        <p:nvPicPr>
          <p:cNvPr id="2050" name="Picture 2" descr="Quando utilizar RDBMS ou NoSQL? - Data Science Academy">
            <a:extLst>
              <a:ext uri="{FF2B5EF4-FFF2-40B4-BE49-F238E27FC236}">
                <a16:creationId xmlns:a16="http://schemas.microsoft.com/office/drawing/2014/main" id="{8B2913E6-F115-443B-A616-4FCC00C6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971675"/>
            <a:ext cx="66294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3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115814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 Principais Bancos de Dados Não Relacionais:</a:t>
            </a:r>
          </a:p>
        </p:txBody>
      </p:sp>
      <p:pic>
        <p:nvPicPr>
          <p:cNvPr id="6146" name="Picture 2" descr="Tipos de Banco de Dados NoSQL">
            <a:extLst>
              <a:ext uri="{FF2B5EF4-FFF2-40B4-BE49-F238E27FC236}">
                <a16:creationId xmlns:a16="http://schemas.microsoft.com/office/drawing/2014/main" id="{5E9E1A05-B748-4728-823B-E6DE5E84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976438"/>
            <a:ext cx="75247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rebase">
            <a:extLst>
              <a:ext uri="{FF2B5EF4-FFF2-40B4-BE49-F238E27FC236}">
                <a16:creationId xmlns:a16="http://schemas.microsoft.com/office/drawing/2014/main" id="{D43A8E0D-59B2-4818-9D0E-DA62182C3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95850"/>
            <a:ext cx="2773482" cy="13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0438" y="2286000"/>
            <a:ext cx="6203123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-5" dirty="0">
                <a:solidFill>
                  <a:srgbClr val="FFFFFF"/>
                </a:solidFill>
              </a:rPr>
              <a:t>BANCO DE DADOS RELACIONAL - MySQL</a:t>
            </a:r>
            <a:endParaRPr spc="-5" dirty="0">
              <a:solidFill>
                <a:srgbClr val="FFFFFF"/>
              </a:solidFill>
            </a:endParaRPr>
          </a:p>
        </p:txBody>
      </p:sp>
      <p:pic>
        <p:nvPicPr>
          <p:cNvPr id="7172" name="Picture 4" descr="Como calcular a idade no MySQL - Devtools">
            <a:extLst>
              <a:ext uri="{FF2B5EF4-FFF2-40B4-BE49-F238E27FC236}">
                <a16:creationId xmlns:a16="http://schemas.microsoft.com/office/drawing/2014/main" id="{1ACD55C9-A804-4D74-BF92-F625C615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11" y="4953000"/>
            <a:ext cx="30861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3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69659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Introdução ao MySQL: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761999" y="1386742"/>
            <a:ext cx="7493531" cy="3613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O servidor de bancos de dados MySQL (SGBD) foi lançado pela empresa MySQL AB em 23 de maio de 1995.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Neste tempo, a Internet estava dando seus primeiros passos ao público em geral, e este banco, junto com a linguagem PHP praticamente nasceram juntos e dominaram a Internet por muito tempo.</a:t>
            </a:r>
          </a:p>
        </p:txBody>
      </p:sp>
      <p:pic>
        <p:nvPicPr>
          <p:cNvPr id="8194" name="Picture 2" descr="Como calcular a idade no MySQL - Devtools">
            <a:extLst>
              <a:ext uri="{FF2B5EF4-FFF2-40B4-BE49-F238E27FC236}">
                <a16:creationId xmlns:a16="http://schemas.microsoft.com/office/drawing/2014/main" id="{0187BA9F-CA9C-4E27-88F5-1FBA3E2A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19100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1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69659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Introdução ao MySQL: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761999" y="1386742"/>
            <a:ext cx="7493531" cy="3182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A empresa MySQL AB lançou o banco de dados MySQL como um software open-</a:t>
            </a:r>
            <a:r>
              <a:rPr lang="pt-BR" sz="2800" dirty="0" err="1"/>
              <a:t>source</a:t>
            </a:r>
            <a:r>
              <a:rPr lang="pt-BR" sz="2800" dirty="0"/>
              <a:t> desde seu início.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Isso significa que o código fonte, desenvolvido em C e C++, estava disponível para qualquer pessoa para ler, modificar e ajudar a melhorar o sistema.</a:t>
            </a:r>
          </a:p>
        </p:txBody>
      </p:sp>
      <p:pic>
        <p:nvPicPr>
          <p:cNvPr id="8194" name="Picture 2" descr="Como calcular a idade no MySQL - Devtools">
            <a:extLst>
              <a:ext uri="{FF2B5EF4-FFF2-40B4-BE49-F238E27FC236}">
                <a16:creationId xmlns:a16="http://schemas.microsoft.com/office/drawing/2014/main" id="{0187BA9F-CA9C-4E27-88F5-1FBA3E2A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19100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4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69659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Introdução ao MySQL: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457200" y="1066800"/>
            <a:ext cx="8229599" cy="4905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Em janeiro de 2008, a empresa Sun Microsystems comprou a MySQL AB por $1 bilhão.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Em Abril de 2009, a empresa Oracle comprou a Sun Microsystems por $7.4 bilhões.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Por conta destas compras, a comunidade do MySQL aproveitou que seu código era/é open- </a:t>
            </a:r>
            <a:r>
              <a:rPr lang="pt-BR" sz="2400" dirty="0" err="1"/>
              <a:t>source</a:t>
            </a:r>
            <a:r>
              <a:rPr lang="pt-BR" sz="2400" dirty="0"/>
              <a:t> e </a:t>
            </a:r>
            <a:r>
              <a:rPr lang="pt-BR" sz="2400" dirty="0" err="1"/>
              <a:t>cricou</a:t>
            </a:r>
            <a:r>
              <a:rPr lang="pt-BR" sz="2400" dirty="0"/>
              <a:t> um </a:t>
            </a:r>
            <a:r>
              <a:rPr lang="pt-BR" sz="2400" dirty="0" err="1"/>
              <a:t>fork</a:t>
            </a:r>
            <a:r>
              <a:rPr lang="pt-BR" sz="2400" dirty="0"/>
              <a:t> (bifurcação) do projeto chamando-o de </a:t>
            </a:r>
            <a:r>
              <a:rPr lang="pt-BR" sz="2400" b="1" dirty="0" err="1"/>
              <a:t>MariaDB</a:t>
            </a:r>
            <a:r>
              <a:rPr lang="pt-BR" sz="2400" dirty="0"/>
              <a:t>, que pretende manter o máximo de compatibilidade possível com o </a:t>
            </a:r>
            <a:r>
              <a:rPr lang="pt-BR" sz="2400" b="1" dirty="0"/>
              <a:t>MySQL</a:t>
            </a:r>
            <a:r>
              <a:rPr lang="pt-BR" sz="2400" dirty="0"/>
              <a:t> mas adicionando suas próprias melhorias. Você pode, desta forma, utilizar o próprio MySQL oferecido hoje pela Oracle ou utilizar o </a:t>
            </a:r>
            <a:r>
              <a:rPr lang="pt-BR" sz="2400" b="1" dirty="0" err="1"/>
              <a:t>MariaDB</a:t>
            </a:r>
            <a:r>
              <a:rPr lang="pt-BR" sz="2400" dirty="0"/>
              <a:t> suportado pela comunidade.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Neste curso iremos utilizar o </a:t>
            </a:r>
            <a:r>
              <a:rPr lang="pt-BR" sz="2400" b="1" dirty="0"/>
              <a:t>MySQL</a:t>
            </a:r>
            <a:r>
              <a:rPr lang="pt-BR" sz="2400" dirty="0"/>
              <a:t> </a:t>
            </a:r>
            <a:r>
              <a:rPr lang="pt-BR" sz="2400" b="1" dirty="0"/>
              <a:t>da Oracle</a:t>
            </a:r>
            <a:r>
              <a:rPr lang="pt-BR" sz="2400" dirty="0"/>
              <a:t>.</a:t>
            </a:r>
          </a:p>
        </p:txBody>
      </p:sp>
      <p:pic>
        <p:nvPicPr>
          <p:cNvPr id="8194" name="Picture 2" descr="Como calcular a idade no MySQL - Devtools">
            <a:extLst>
              <a:ext uri="{FF2B5EF4-FFF2-40B4-BE49-F238E27FC236}">
                <a16:creationId xmlns:a16="http://schemas.microsoft.com/office/drawing/2014/main" id="{0187BA9F-CA9C-4E27-88F5-1FBA3E2A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47548"/>
            <a:ext cx="24384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8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69659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Introdução ao MySQL: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761999" y="1386742"/>
            <a:ext cx="7493531" cy="496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Por fim, o servidor MySQL é utilizado por empresas do mundo todo, incluindo: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Fonte</a:t>
            </a:r>
            <a:r>
              <a:rPr lang="pt-BR" sz="2800" dirty="0"/>
              <a:t>: </a:t>
            </a:r>
            <a:r>
              <a:rPr lang="pt-BR" sz="2800" dirty="0">
                <a:hlinkClick r:id="rId2"/>
              </a:rPr>
              <a:t>https://www.mysql.com</a:t>
            </a:r>
            <a:r>
              <a:rPr lang="pt-BR" sz="2800" dirty="0"/>
              <a:t>.</a:t>
            </a:r>
          </a:p>
        </p:txBody>
      </p:sp>
      <p:pic>
        <p:nvPicPr>
          <p:cNvPr id="8194" name="Picture 2" descr="Como calcular a idade no MySQL - Devtools">
            <a:extLst>
              <a:ext uri="{FF2B5EF4-FFF2-40B4-BE49-F238E27FC236}">
                <a16:creationId xmlns:a16="http://schemas.microsoft.com/office/drawing/2014/main" id="{0187BA9F-CA9C-4E27-88F5-1FBA3E2A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-192406"/>
            <a:ext cx="16764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2E053C2-C139-4D8A-B198-2B4285AF5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376959"/>
              </p:ext>
            </p:extLst>
          </p:nvPr>
        </p:nvGraphicFramePr>
        <p:xfrm>
          <a:off x="309562" y="2521364"/>
          <a:ext cx="8524875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4" imgW="8524800" imgH="3076560" progId="Paint.Picture">
                  <p:embed/>
                </p:oleObj>
              </mc:Choice>
              <mc:Fallback>
                <p:oleObj name="Imagem de Bitmap" r:id="rId4" imgW="8524800" imgH="30765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2E053C2-C139-4D8A-B198-2B4285AF5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562" y="2521364"/>
                        <a:ext cx="8524875" cy="307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86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0026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-5" dirty="0">
                <a:solidFill>
                  <a:schemeClr val="tx2"/>
                </a:solidFill>
              </a:rPr>
              <a:t>Banco de Dados (BD) - Introdução</a:t>
            </a:r>
            <a:endParaRPr spc="-5" dirty="0">
              <a:solidFill>
                <a:schemeClr val="tx2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474" y="1259643"/>
            <a:ext cx="8242935" cy="3613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BD é uma coleção de dados inter-relacionados, representando informações sobre um domínio específico, ou seja, sempre que for possível agrupar informações que se relacionam e tratam de um mesmo assunto, posso dizer que tenho um banco de dados.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Exemplos</a:t>
            </a:r>
            <a:r>
              <a:rPr lang="pt-BR" sz="2800" dirty="0"/>
              <a:t>: lista telefônica, um catálogo de CDs ou um sistema de controle de RH de uma empresa.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1524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Instalação e Configuração no Windows: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457199" y="2197379"/>
            <a:ext cx="8229599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Neste curso iremos utilizar o </a:t>
            </a:r>
            <a:r>
              <a:rPr lang="pt-BR" sz="2800" b="1" dirty="0"/>
              <a:t>MySQL</a:t>
            </a:r>
            <a:r>
              <a:rPr lang="pt-BR" sz="2800" dirty="0"/>
              <a:t> </a:t>
            </a:r>
            <a:r>
              <a:rPr lang="pt-BR" sz="2800" b="1" dirty="0"/>
              <a:t>da Oracle</a:t>
            </a:r>
            <a:r>
              <a:rPr lang="pt-BR" sz="2800" dirty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Tutorial de instalação disponível na plataforma.</a:t>
            </a:r>
          </a:p>
        </p:txBody>
      </p:sp>
      <p:pic>
        <p:nvPicPr>
          <p:cNvPr id="8194" name="Picture 2" descr="Como calcular a idade no MySQL - Devtools">
            <a:extLst>
              <a:ext uri="{FF2B5EF4-FFF2-40B4-BE49-F238E27FC236}">
                <a16:creationId xmlns:a16="http://schemas.microsoft.com/office/drawing/2014/main" id="{0187BA9F-CA9C-4E27-88F5-1FBA3E2A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47548"/>
            <a:ext cx="24384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3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2259" y="2915411"/>
            <a:ext cx="3490722" cy="1229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6777" y="3045333"/>
            <a:ext cx="2788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0103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0026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-5" dirty="0">
                <a:solidFill>
                  <a:schemeClr val="tx2"/>
                </a:solidFill>
              </a:rPr>
              <a:t>Dado e Informação</a:t>
            </a:r>
            <a:endParaRPr spc="-5" dirty="0">
              <a:solidFill>
                <a:schemeClr val="tx2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474" y="1219200"/>
            <a:ext cx="8242935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Dado</a:t>
            </a:r>
            <a:r>
              <a:rPr lang="pt-BR" sz="2800" dirty="0"/>
              <a:t>: Elemento bruto geralmente proveniente de uma entrada do usuário ou de outros sistemas.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Informação: </a:t>
            </a:r>
            <a:r>
              <a:rPr lang="pt-BR" sz="2800" dirty="0"/>
              <a:t>Elemento processado (lapidado) constituído de dado.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1E80142-B645-4C2E-8918-E48F2C6CB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08725"/>
              </p:ext>
            </p:extLst>
          </p:nvPr>
        </p:nvGraphicFramePr>
        <p:xfrm>
          <a:off x="793365" y="3922195"/>
          <a:ext cx="7615152" cy="230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10487160" imgH="3171960" progId="Paint.Picture">
                  <p:embed/>
                </p:oleObj>
              </mc:Choice>
              <mc:Fallback>
                <p:oleObj name="Imagem de Bitmap" r:id="rId2" imgW="10487160" imgH="3171960" progId="Paint.Pictur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1E80142-B645-4C2E-8918-E48F2C6CB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365" y="3922195"/>
                        <a:ext cx="7615152" cy="2302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59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0026"/>
            <a:ext cx="8229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-5" dirty="0">
                <a:solidFill>
                  <a:schemeClr val="tx2"/>
                </a:solidFill>
              </a:rPr>
              <a:t>Banco de Dados Relacional x Não Relacional</a:t>
            </a:r>
            <a:endParaRPr spc="-5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53F29-6774-470F-BC8E-39A040EC1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914525"/>
            <a:ext cx="66675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893A2AF-F691-43FA-8396-47E44E753B6F}"/>
              </a:ext>
            </a:extLst>
          </p:cNvPr>
          <p:cNvSpPr txBox="1"/>
          <p:nvPr/>
        </p:nvSpPr>
        <p:spPr>
          <a:xfrm>
            <a:off x="381000" y="5715000"/>
            <a:ext cx="822959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SQL (</a:t>
            </a:r>
            <a:r>
              <a:rPr lang="pt-BR" sz="2000" dirty="0" err="1"/>
              <a:t>Structured</a:t>
            </a:r>
            <a:r>
              <a:rPr lang="pt-BR" sz="2000" dirty="0"/>
              <a:t> Query </a:t>
            </a:r>
            <a:r>
              <a:rPr lang="pt-BR" sz="2000" dirty="0" err="1"/>
              <a:t>Language</a:t>
            </a:r>
            <a:r>
              <a:rPr lang="pt-BR" sz="2000" dirty="0"/>
              <a:t>) - Linguagem de Consulta Estruturada</a:t>
            </a:r>
          </a:p>
        </p:txBody>
      </p:sp>
    </p:spTree>
    <p:extLst>
      <p:ext uri="{BB962C8B-B14F-4D97-AF65-F5344CB8AC3E}">
        <p14:creationId xmlns:p14="http://schemas.microsoft.com/office/powerpoint/2010/main" val="256568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0026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-5" dirty="0">
                <a:solidFill>
                  <a:schemeClr val="tx2"/>
                </a:solidFill>
              </a:rPr>
              <a:t>Banco de Dados Relacional</a:t>
            </a:r>
            <a:endParaRPr spc="-5" dirty="0">
              <a:solidFill>
                <a:schemeClr val="tx2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474" y="1219200"/>
            <a:ext cx="8242935" cy="275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Conceito criado por Edgar Frank </a:t>
            </a:r>
            <a:r>
              <a:rPr lang="pt-BR" sz="2800" dirty="0" err="1"/>
              <a:t>Codd</a:t>
            </a:r>
            <a:r>
              <a:rPr lang="pt-BR" sz="2800" dirty="0"/>
              <a:t> em 1970, sendo descrito no artigo “</a:t>
            </a:r>
            <a:r>
              <a:rPr lang="pt-BR" sz="2800" dirty="0" err="1"/>
              <a:t>Relational</a:t>
            </a:r>
            <a:r>
              <a:rPr lang="pt-BR" sz="2800" dirty="0"/>
              <a:t> Model </a:t>
            </a:r>
            <a:r>
              <a:rPr lang="pt-BR" sz="2800" dirty="0" err="1"/>
              <a:t>of</a:t>
            </a:r>
            <a:r>
              <a:rPr lang="pt-BR" sz="2800" dirty="0"/>
              <a:t> Data for </a:t>
            </a:r>
            <a:r>
              <a:rPr lang="pt-BR" sz="2800" dirty="0" err="1"/>
              <a:t>Large</a:t>
            </a:r>
            <a:r>
              <a:rPr lang="pt-BR" sz="2800" dirty="0"/>
              <a:t> </a:t>
            </a:r>
            <a:r>
              <a:rPr lang="pt-BR" sz="2800" dirty="0" err="1"/>
              <a:t>Shared</a:t>
            </a:r>
            <a:r>
              <a:rPr lang="pt-BR" sz="2800" dirty="0"/>
              <a:t> Data Banks”.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Baseado no Modelo Relacional, onde os dados estão guardados entre tabelas, que por sua vez podem ou não estar relacionados. </a:t>
            </a:r>
          </a:p>
        </p:txBody>
      </p:sp>
    </p:spTree>
    <p:extLst>
      <p:ext uri="{BB962C8B-B14F-4D97-AF65-F5344CB8AC3E}">
        <p14:creationId xmlns:p14="http://schemas.microsoft.com/office/powerpoint/2010/main" val="387323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A9DC33E-3C30-48DD-A24D-0F28BDDF49BD}"/>
              </a:ext>
            </a:extLst>
          </p:cNvPr>
          <p:cNvSpPr txBox="1">
            <a:spLocks/>
          </p:cNvSpPr>
          <p:nvPr/>
        </p:nvSpPr>
        <p:spPr>
          <a:xfrm>
            <a:off x="457200" y="300026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12700" algn="ctr">
              <a:lnSpc>
                <a:spcPct val="100000"/>
              </a:lnSpc>
              <a:spcBef>
                <a:spcPts val="105"/>
              </a:spcBef>
              <a:defRPr sz="4400" b="1" i="0" spc="-5">
                <a:solidFill>
                  <a:schemeClr val="tx2"/>
                </a:solidFill>
                <a:latin typeface="Carlito"/>
                <a:ea typeface="+mj-ea"/>
                <a:cs typeface="Carlito"/>
              </a:defRPr>
            </a:lvl1pPr>
          </a:lstStyle>
          <a:p>
            <a:r>
              <a:rPr lang="pt-BR" dirty="0"/>
              <a:t>Banco de Dados Relacional</a:t>
            </a: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75829EC-167D-44D3-BC19-323F9F9A6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106213"/>
              </p:ext>
            </p:extLst>
          </p:nvPr>
        </p:nvGraphicFramePr>
        <p:xfrm>
          <a:off x="604838" y="1281113"/>
          <a:ext cx="793432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7934400" imgH="4295880" progId="Paint.Picture">
                  <p:embed/>
                </p:oleObj>
              </mc:Choice>
              <mc:Fallback>
                <p:oleObj name="Imagem de Bitmap" r:id="rId2" imgW="7934400" imgH="4295880" progId="Paint.Pictur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675829EC-167D-44D3-BC19-323F9F9A6B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4838" y="1281113"/>
                        <a:ext cx="7934325" cy="429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61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69659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SGBD: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761999" y="1386742"/>
            <a:ext cx="7493531" cy="3182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Sistema de gerenciamento de banco de dados (SGBD): </a:t>
            </a:r>
            <a:r>
              <a:rPr lang="pt-BR" sz="2800" dirty="0"/>
              <a:t>É um software que possui recursos capazes de manipular as informações do banco de dados e interagir com o usuário.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Exemplos de </a:t>
            </a:r>
            <a:r>
              <a:rPr lang="pt-BR" sz="2800" b="1" dirty="0" err="1"/>
              <a:t>SGBDs</a:t>
            </a:r>
            <a:r>
              <a:rPr lang="pt-BR" sz="2800" b="1" dirty="0"/>
              <a:t> são</a:t>
            </a:r>
            <a:r>
              <a:rPr lang="pt-BR" sz="2800" dirty="0"/>
              <a:t>: Oracle, SQL Server, DB2, PostgreSQL, </a:t>
            </a:r>
            <a:r>
              <a:rPr lang="pt-BR" sz="2800" b="1" dirty="0">
                <a:solidFill>
                  <a:schemeClr val="tx2"/>
                </a:solidFill>
              </a:rPr>
              <a:t>MySQL</a:t>
            </a:r>
            <a:r>
              <a:rPr lang="pt-BR" sz="2800" dirty="0"/>
              <a:t>, o próprio Access ou </a:t>
            </a:r>
            <a:r>
              <a:rPr lang="pt-BR" sz="2800" dirty="0" err="1"/>
              <a:t>Paradox</a:t>
            </a:r>
            <a:r>
              <a:rPr lang="pt-BR" sz="2800" dirty="0"/>
              <a:t>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48359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69659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 Bancos de dados relacionais: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761999" y="1386742"/>
            <a:ext cx="7493531" cy="33669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Dados organizados em tabelas;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Tabelas podem se relacionar com outras tabelas;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Menor espaço de armazenamento;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Maior velocidade de acesso aos dados;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/>
              <a:t>Padrão mundialmente utilizado.</a:t>
            </a:r>
            <a:endParaRPr lang="pt-BR" sz="2800" dirty="0"/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779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468" y="228600"/>
            <a:ext cx="7367063" cy="69659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 Bancos de dados relacionais: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E00263-FDD6-4B72-9532-20590BB8817D}"/>
              </a:ext>
            </a:extLst>
          </p:cNvPr>
          <p:cNvSpPr/>
          <p:nvPr/>
        </p:nvSpPr>
        <p:spPr>
          <a:xfrm>
            <a:off x="761999" y="1066800"/>
            <a:ext cx="7924801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Bancos de dados: </a:t>
            </a:r>
            <a:r>
              <a:rPr lang="pt-BR" sz="2800" dirty="0"/>
              <a:t>Ferramentas que permitem o armazenamento e manipulação de dados organizados em forma de tabelas;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Tabelas</a:t>
            </a:r>
            <a:r>
              <a:rPr lang="pt-BR" sz="2800" dirty="0"/>
              <a:t>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sz="2800" dirty="0"/>
              <a:t>Forma de organização de dados formada por linhas e colunas;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Colunas:</a:t>
            </a:r>
            <a:r>
              <a:rPr lang="pt-BR" sz="2800" dirty="0"/>
              <a:t> 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sz="2800" dirty="0"/>
              <a:t>Campos que formam um registro;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Linhas: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sz="2800" dirty="0"/>
              <a:t>Registros ou </a:t>
            </a:r>
            <a:r>
              <a:rPr lang="pt-BR" sz="2800" dirty="0" err="1"/>
              <a:t>tuplas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3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</TotalTime>
  <Words>802</Words>
  <Application>Microsoft Office PowerPoint</Application>
  <PresentationFormat>Apresentação na tela (4:3)</PresentationFormat>
  <Paragraphs>75</Paragraphs>
  <Slides>21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Carlito</vt:lpstr>
      <vt:lpstr>Courier New</vt:lpstr>
      <vt:lpstr>Office Theme</vt:lpstr>
      <vt:lpstr>Imagem do Paintbrush</vt:lpstr>
      <vt:lpstr>Apresentação do PowerPoint</vt:lpstr>
      <vt:lpstr>Banco de Dados (BD) - Introdução</vt:lpstr>
      <vt:lpstr>Dado e Informação</vt:lpstr>
      <vt:lpstr>Banco de Dados Relacional x Não Relacional</vt:lpstr>
      <vt:lpstr>Banco de Dados Relacional</vt:lpstr>
      <vt:lpstr>Apresentação do PowerPoint</vt:lpstr>
      <vt:lpstr>SGBD:</vt:lpstr>
      <vt:lpstr> Bancos de dados relacionais:</vt:lpstr>
      <vt:lpstr> Bancos de dados relacionais:</vt:lpstr>
      <vt:lpstr>Banco de Dados Não Relacional:</vt:lpstr>
      <vt:lpstr> Bancos de dados não relacionais:</vt:lpstr>
      <vt:lpstr> Banco de Dados Relacional x Não Relacional:</vt:lpstr>
      <vt:lpstr> Principais Bancos de Dados Relacionais:</vt:lpstr>
      <vt:lpstr> Principais Bancos de Dados Não Relacionais:</vt:lpstr>
      <vt:lpstr>BANCO DE DADOS RELACIONAL - MySQL</vt:lpstr>
      <vt:lpstr>Introdução ao MySQL:</vt:lpstr>
      <vt:lpstr>Introdução ao MySQL:</vt:lpstr>
      <vt:lpstr>Introdução ao MySQL:</vt:lpstr>
      <vt:lpstr>Introdução ao MySQL:</vt:lpstr>
      <vt:lpstr>Instalação e Configuração no Windows: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rafaela.soares</dc:creator>
  <cp:lastModifiedBy>wisner marques</cp:lastModifiedBy>
  <cp:revision>69</cp:revision>
  <dcterms:created xsi:type="dcterms:W3CDTF">2020-04-29T20:22:24Z</dcterms:created>
  <dcterms:modified xsi:type="dcterms:W3CDTF">2021-12-08T17:19:27Z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2020-04-29T00:00:00Z</vt:filetime>
  </property>
</Properties>
</file>