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6" r:id="rId3"/>
    <p:sldId id="267" r:id="rId4"/>
    <p:sldId id="268" r:id="rId5"/>
    <p:sldId id="270" r:id="rId6"/>
    <p:sldId id="269" r:id="rId7"/>
    <p:sldId id="271" r:id="rId8"/>
    <p:sldId id="272" r:id="rId9"/>
    <p:sldId id="273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16C7F-A91B-4368-BBC5-0031228DC8B7}" v="51" dt="2022-10-07T13:18:53.935"/>
  </p1510:revLst>
</p1510:revInfo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6" autoAdjust="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ner marques" userId="3c2b468e1ab0852f" providerId="LiveId" clId="{B9716C7F-A91B-4368-BBC5-0031228DC8B7}"/>
    <pc:docChg chg="undo custSel addSld modSld">
      <pc:chgData name="wisner marques" userId="3c2b468e1ab0852f" providerId="LiveId" clId="{B9716C7F-A91B-4368-BBC5-0031228DC8B7}" dt="2022-10-07T13:19:11.591" v="550" actId="1076"/>
      <pc:docMkLst>
        <pc:docMk/>
      </pc:docMkLst>
      <pc:sldChg chg="addSp delSp modSp new mod modClrScheme chgLayout">
        <pc:chgData name="wisner marques" userId="3c2b468e1ab0852f" providerId="LiveId" clId="{B9716C7F-A91B-4368-BBC5-0031228DC8B7}" dt="2022-10-07T12:02:55.810" v="240" actId="20577"/>
        <pc:sldMkLst>
          <pc:docMk/>
          <pc:sldMk cId="2201267647" sldId="267"/>
        </pc:sldMkLst>
        <pc:spChg chg="del mod ord">
          <ac:chgData name="wisner marques" userId="3c2b468e1ab0852f" providerId="LiveId" clId="{B9716C7F-A91B-4368-BBC5-0031228DC8B7}" dt="2022-10-07T11:52:06.651" v="1" actId="700"/>
          <ac:spMkLst>
            <pc:docMk/>
            <pc:sldMk cId="2201267647" sldId="267"/>
            <ac:spMk id="2" creationId="{A1D58CCE-170C-4874-D140-662D3E9B34BE}"/>
          </ac:spMkLst>
        </pc:spChg>
        <pc:spChg chg="del mod ord">
          <ac:chgData name="wisner marques" userId="3c2b468e1ab0852f" providerId="LiveId" clId="{B9716C7F-A91B-4368-BBC5-0031228DC8B7}" dt="2022-10-07T11:52:06.651" v="1" actId="700"/>
          <ac:spMkLst>
            <pc:docMk/>
            <pc:sldMk cId="2201267647" sldId="267"/>
            <ac:spMk id="3" creationId="{086987CE-4444-2C55-9379-E3ACC87328BC}"/>
          </ac:spMkLst>
        </pc:spChg>
        <pc:spChg chg="add mod ord">
          <ac:chgData name="wisner marques" userId="3c2b468e1ab0852f" providerId="LiveId" clId="{B9716C7F-A91B-4368-BBC5-0031228DC8B7}" dt="2022-10-07T11:55:49.321" v="164" actId="26606"/>
          <ac:spMkLst>
            <pc:docMk/>
            <pc:sldMk cId="2201267647" sldId="267"/>
            <ac:spMk id="4" creationId="{0B873499-3822-458B-2ECD-8BECADA14B58}"/>
          </ac:spMkLst>
        </pc:spChg>
        <pc:spChg chg="add del mod ord">
          <ac:chgData name="wisner marques" userId="3c2b468e1ab0852f" providerId="LiveId" clId="{B9716C7F-A91B-4368-BBC5-0031228DC8B7}" dt="2022-10-07T11:52:15.827" v="2" actId="478"/>
          <ac:spMkLst>
            <pc:docMk/>
            <pc:sldMk cId="2201267647" sldId="267"/>
            <ac:spMk id="5" creationId="{2F6E29F5-CA9C-FBD0-3E4D-BC5970E93537}"/>
          </ac:spMkLst>
        </pc:spChg>
        <pc:spChg chg="add del mod ord">
          <ac:chgData name="wisner marques" userId="3c2b468e1ab0852f" providerId="LiveId" clId="{B9716C7F-A91B-4368-BBC5-0031228DC8B7}" dt="2022-10-07T11:55:49.321" v="164" actId="26606"/>
          <ac:spMkLst>
            <pc:docMk/>
            <pc:sldMk cId="2201267647" sldId="267"/>
            <ac:spMk id="6" creationId="{790662CA-ED6E-7CB7-1614-65D065F81644}"/>
          </ac:spMkLst>
        </pc:spChg>
        <pc:spChg chg="add mod">
          <ac:chgData name="wisner marques" userId="3c2b468e1ab0852f" providerId="LiveId" clId="{B9716C7F-A91B-4368-BBC5-0031228DC8B7}" dt="2022-10-07T12:02:55.810" v="240" actId="20577"/>
          <ac:spMkLst>
            <pc:docMk/>
            <pc:sldMk cId="2201267647" sldId="267"/>
            <ac:spMk id="12" creationId="{790662CA-ED6E-7CB7-1614-65D065F81644}"/>
          </ac:spMkLst>
        </pc:spChg>
        <pc:graphicFrameChg chg="add del mod">
          <ac:chgData name="wisner marques" userId="3c2b468e1ab0852f" providerId="LiveId" clId="{B9716C7F-A91B-4368-BBC5-0031228DC8B7}" dt="2022-10-07T11:55:44.971" v="161" actId="26606"/>
          <ac:graphicFrameMkLst>
            <pc:docMk/>
            <pc:sldMk cId="2201267647" sldId="267"/>
            <ac:graphicFrameMk id="8" creationId="{2E9AE2A7-E12F-A631-3809-993F5B5E809C}"/>
          </ac:graphicFrameMkLst>
        </pc:graphicFrameChg>
        <pc:graphicFrameChg chg="add del mod">
          <ac:chgData name="wisner marques" userId="3c2b468e1ab0852f" providerId="LiveId" clId="{B9716C7F-A91B-4368-BBC5-0031228DC8B7}" dt="2022-10-07T11:55:49.321" v="163" actId="26606"/>
          <ac:graphicFrameMkLst>
            <pc:docMk/>
            <pc:sldMk cId="2201267647" sldId="267"/>
            <ac:graphicFrameMk id="10" creationId="{0BFAC92F-4E3E-D5D4-111E-54921FC9B4FB}"/>
          </ac:graphicFrameMkLst>
        </pc:graphicFrameChg>
      </pc:sldChg>
      <pc:sldChg chg="addSp delSp modSp new mod modClrScheme chgLayout">
        <pc:chgData name="wisner marques" userId="3c2b468e1ab0852f" providerId="LiveId" clId="{B9716C7F-A91B-4368-BBC5-0031228DC8B7}" dt="2022-10-07T12:02:35.423" v="224" actId="1036"/>
        <pc:sldMkLst>
          <pc:docMk/>
          <pc:sldMk cId="2270154010" sldId="268"/>
        </pc:sldMkLst>
        <pc:spChg chg="del">
          <ac:chgData name="wisner marques" userId="3c2b468e1ab0852f" providerId="LiveId" clId="{B9716C7F-A91B-4368-BBC5-0031228DC8B7}" dt="2022-10-07T11:57:10.915" v="182" actId="478"/>
          <ac:spMkLst>
            <pc:docMk/>
            <pc:sldMk cId="2270154010" sldId="268"/>
            <ac:spMk id="2" creationId="{2365E496-8E7E-7832-AD0D-D3A4B9EE796A}"/>
          </ac:spMkLst>
        </pc:spChg>
        <pc:spChg chg="mod ord">
          <ac:chgData name="wisner marques" userId="3c2b468e1ab0852f" providerId="LiveId" clId="{B9716C7F-A91B-4368-BBC5-0031228DC8B7}" dt="2022-10-07T12:01:00.539" v="196" actId="700"/>
          <ac:spMkLst>
            <pc:docMk/>
            <pc:sldMk cId="2270154010" sldId="268"/>
            <ac:spMk id="3" creationId="{FD5DDA99-A682-ADF7-1D60-3BB2F121AE6A}"/>
          </ac:spMkLst>
        </pc:spChg>
        <pc:spChg chg="add del">
          <ac:chgData name="wisner marques" userId="3c2b468e1ab0852f" providerId="LiveId" clId="{B9716C7F-A91B-4368-BBC5-0031228DC8B7}" dt="2022-10-07T11:58:29.777" v="187" actId="22"/>
          <ac:spMkLst>
            <pc:docMk/>
            <pc:sldMk cId="2270154010" sldId="268"/>
            <ac:spMk id="5" creationId="{D1BE6DD2-AD44-007C-E1E9-99EAC5ED6334}"/>
          </ac:spMkLst>
        </pc:spChg>
        <pc:spChg chg="add del mod ord">
          <ac:chgData name="wisner marques" userId="3c2b468e1ab0852f" providerId="LiveId" clId="{B9716C7F-A91B-4368-BBC5-0031228DC8B7}" dt="2022-10-07T12:01:23.013" v="203" actId="478"/>
          <ac:spMkLst>
            <pc:docMk/>
            <pc:sldMk cId="2270154010" sldId="268"/>
            <ac:spMk id="6" creationId="{2C22BE82-CC28-E91A-D887-39D673780C16}"/>
          </ac:spMkLst>
        </pc:spChg>
        <pc:spChg chg="add del mod ord">
          <ac:chgData name="wisner marques" userId="3c2b468e1ab0852f" providerId="LiveId" clId="{B9716C7F-A91B-4368-BBC5-0031228DC8B7}" dt="2022-10-07T12:01:24.677" v="204" actId="478"/>
          <ac:spMkLst>
            <pc:docMk/>
            <pc:sldMk cId="2270154010" sldId="268"/>
            <ac:spMk id="7" creationId="{2A608697-B122-79BC-D7FE-29C21E1F9C16}"/>
          </ac:spMkLst>
        </pc:spChg>
        <pc:spChg chg="add del mod ord">
          <ac:chgData name="wisner marques" userId="3c2b468e1ab0852f" providerId="LiveId" clId="{B9716C7F-A91B-4368-BBC5-0031228DC8B7}" dt="2022-10-07T12:01:31.661" v="206" actId="478"/>
          <ac:spMkLst>
            <pc:docMk/>
            <pc:sldMk cId="2270154010" sldId="268"/>
            <ac:spMk id="8" creationId="{FD74E25B-2584-0E01-E484-3560567ABF5B}"/>
          </ac:spMkLst>
        </pc:spChg>
        <pc:picChg chg="add mod">
          <ac:chgData name="wisner marques" userId="3c2b468e1ab0852f" providerId="LiveId" clId="{B9716C7F-A91B-4368-BBC5-0031228DC8B7}" dt="2022-10-07T12:02:08.865" v="212" actId="1076"/>
          <ac:picMkLst>
            <pc:docMk/>
            <pc:sldMk cId="2270154010" sldId="268"/>
            <ac:picMk id="2050" creationId="{0C9B7491-85B3-5301-722D-E0798FF7844D}"/>
          </ac:picMkLst>
        </pc:picChg>
        <pc:picChg chg="add del mod">
          <ac:chgData name="wisner marques" userId="3c2b468e1ab0852f" providerId="LiveId" clId="{B9716C7F-A91B-4368-BBC5-0031228DC8B7}" dt="2022-10-07T12:02:35.423" v="224" actId="1036"/>
          <ac:picMkLst>
            <pc:docMk/>
            <pc:sldMk cId="2270154010" sldId="268"/>
            <ac:picMk id="2052" creationId="{73DA051F-A115-48F8-CE4E-0A4ED054AEE7}"/>
          </ac:picMkLst>
        </pc:picChg>
        <pc:picChg chg="add del">
          <ac:chgData name="wisner marques" userId="3c2b468e1ab0852f" providerId="LiveId" clId="{B9716C7F-A91B-4368-BBC5-0031228DC8B7}" dt="2022-10-07T11:58:40.287" v="189"/>
          <ac:picMkLst>
            <pc:docMk/>
            <pc:sldMk cId="2270154010" sldId="268"/>
            <ac:picMk id="2054" creationId="{3185B455-B28F-8532-E7B8-8E74CA006127}"/>
          </ac:picMkLst>
        </pc:picChg>
        <pc:picChg chg="add del mod">
          <ac:chgData name="wisner marques" userId="3c2b468e1ab0852f" providerId="LiveId" clId="{B9716C7F-A91B-4368-BBC5-0031228DC8B7}" dt="2022-10-07T12:00:16.569" v="193" actId="478"/>
          <ac:picMkLst>
            <pc:docMk/>
            <pc:sldMk cId="2270154010" sldId="268"/>
            <ac:picMk id="2056" creationId="{2877D3E1-3471-C986-A11C-842C9A4CF9DB}"/>
          </ac:picMkLst>
        </pc:picChg>
        <pc:picChg chg="add mod">
          <ac:chgData name="wisner marques" userId="3c2b468e1ab0852f" providerId="LiveId" clId="{B9716C7F-A91B-4368-BBC5-0031228DC8B7}" dt="2022-10-07T12:01:45.529" v="209" actId="1076"/>
          <ac:picMkLst>
            <pc:docMk/>
            <pc:sldMk cId="2270154010" sldId="268"/>
            <ac:picMk id="2058" creationId="{67D34BB1-D068-D031-6449-96E94ED052E0}"/>
          </ac:picMkLst>
        </pc:picChg>
      </pc:sldChg>
      <pc:sldChg chg="addSp delSp modSp new mod modClrScheme chgLayout">
        <pc:chgData name="wisner marques" userId="3c2b468e1ab0852f" providerId="LiveId" clId="{B9716C7F-A91B-4368-BBC5-0031228DC8B7}" dt="2022-10-07T12:36:15.329" v="337" actId="14100"/>
        <pc:sldMkLst>
          <pc:docMk/>
          <pc:sldMk cId="1062905245" sldId="269"/>
        </pc:sldMkLst>
        <pc:spChg chg="mod">
          <ac:chgData name="wisner marques" userId="3c2b468e1ab0852f" providerId="LiveId" clId="{B9716C7F-A91B-4368-BBC5-0031228DC8B7}" dt="2022-10-07T12:35:13.115" v="293" actId="26606"/>
          <ac:spMkLst>
            <pc:docMk/>
            <pc:sldMk cId="1062905245" sldId="269"/>
            <ac:spMk id="2" creationId="{07E9F652-7765-9610-A907-B619C06A06EA}"/>
          </ac:spMkLst>
        </pc:spChg>
        <pc:spChg chg="mod ord">
          <ac:chgData name="wisner marques" userId="3c2b468e1ab0852f" providerId="LiveId" clId="{B9716C7F-A91B-4368-BBC5-0031228DC8B7}" dt="2022-10-07T12:35:13.115" v="293" actId="26606"/>
          <ac:spMkLst>
            <pc:docMk/>
            <pc:sldMk cId="1062905245" sldId="269"/>
            <ac:spMk id="3" creationId="{992641BB-3BE4-408B-25E5-EA59003F76D6}"/>
          </ac:spMkLst>
        </pc:spChg>
        <pc:spChg chg="mod">
          <ac:chgData name="wisner marques" userId="3c2b468e1ab0852f" providerId="LiveId" clId="{B9716C7F-A91B-4368-BBC5-0031228DC8B7}" dt="2022-10-07T12:35:13.115" v="293" actId="26606"/>
          <ac:spMkLst>
            <pc:docMk/>
            <pc:sldMk cId="1062905245" sldId="269"/>
            <ac:spMk id="4" creationId="{41693ED6-96F9-44D5-7BE4-E08DDBA55A50}"/>
          </ac:spMkLst>
        </pc:spChg>
        <pc:spChg chg="add del">
          <ac:chgData name="wisner marques" userId="3c2b468e1ab0852f" providerId="LiveId" clId="{B9716C7F-A91B-4368-BBC5-0031228DC8B7}" dt="2022-10-07T12:33:55.729" v="278" actId="26606"/>
          <ac:spMkLst>
            <pc:docMk/>
            <pc:sldMk cId="1062905245" sldId="269"/>
            <ac:spMk id="5" creationId="{73E75ABC-EF59-E95D-84DC-336FE47D7299}"/>
          </ac:spMkLst>
        </pc:spChg>
        <pc:spChg chg="add del">
          <ac:chgData name="wisner marques" userId="3c2b468e1ab0852f" providerId="LiveId" clId="{B9716C7F-A91B-4368-BBC5-0031228DC8B7}" dt="2022-10-07T12:33:55.729" v="278" actId="26606"/>
          <ac:spMkLst>
            <pc:docMk/>
            <pc:sldMk cId="1062905245" sldId="269"/>
            <ac:spMk id="6" creationId="{D04333AC-F13E-CE65-2ABB-F08EC2FB9600}"/>
          </ac:spMkLst>
        </pc:spChg>
        <pc:spChg chg="add del">
          <ac:chgData name="wisner marques" userId="3c2b468e1ab0852f" providerId="LiveId" clId="{B9716C7F-A91B-4368-BBC5-0031228DC8B7}" dt="2022-10-07T12:34:35.817" v="280"/>
          <ac:spMkLst>
            <pc:docMk/>
            <pc:sldMk cId="1062905245" sldId="269"/>
            <ac:spMk id="7" creationId="{A3D0C619-D2BF-B5A8-5B3F-3E4D94A25187}"/>
          </ac:spMkLst>
        </pc:spChg>
        <pc:spChg chg="add mod">
          <ac:chgData name="wisner marques" userId="3c2b468e1ab0852f" providerId="LiveId" clId="{B9716C7F-A91B-4368-BBC5-0031228DC8B7}" dt="2022-10-07T12:36:15.329" v="337" actId="14100"/>
          <ac:spMkLst>
            <pc:docMk/>
            <pc:sldMk cId="1062905245" sldId="269"/>
            <ac:spMk id="10" creationId="{E40107F4-671A-644B-6A1B-3A8CB35B4DB7}"/>
          </ac:spMkLst>
        </pc:spChg>
        <pc:spChg chg="add del mod">
          <ac:chgData name="wisner marques" userId="3c2b468e1ab0852f" providerId="LiveId" clId="{B9716C7F-A91B-4368-BBC5-0031228DC8B7}" dt="2022-10-07T12:35:13.115" v="293" actId="26606"/>
          <ac:spMkLst>
            <pc:docMk/>
            <pc:sldMk cId="1062905245" sldId="269"/>
            <ac:spMk id="13" creationId="{7D0D5B77-2BD3-F5A9-4DCA-C024C7ED5C0C}"/>
          </ac:spMkLst>
        </pc:spChg>
        <pc:spChg chg="add del mod">
          <ac:chgData name="wisner marques" userId="3c2b468e1ab0852f" providerId="LiveId" clId="{B9716C7F-A91B-4368-BBC5-0031228DC8B7}" dt="2022-10-07T12:35:13.115" v="293" actId="26606"/>
          <ac:spMkLst>
            <pc:docMk/>
            <pc:sldMk cId="1062905245" sldId="269"/>
            <ac:spMk id="15" creationId="{E501C8AE-93B3-B44A-92A2-66F935F4CA4C}"/>
          </ac:spMkLst>
        </pc:spChg>
        <pc:picChg chg="add mod ord">
          <ac:chgData name="wisner marques" userId="3c2b468e1ab0852f" providerId="LiveId" clId="{B9716C7F-A91B-4368-BBC5-0031228DC8B7}" dt="2022-10-07T12:35:13.115" v="293" actId="26606"/>
          <ac:picMkLst>
            <pc:docMk/>
            <pc:sldMk cId="1062905245" sldId="269"/>
            <ac:picMk id="8" creationId="{B2AA0DB9-6C31-9F00-A652-23FE7E7BB0A1}"/>
          </ac:picMkLst>
        </pc:picChg>
      </pc:sldChg>
      <pc:sldChg chg="addSp delSp modSp new mod modClrScheme chgLayout">
        <pc:chgData name="wisner marques" userId="3c2b468e1ab0852f" providerId="LiveId" clId="{B9716C7F-A91B-4368-BBC5-0031228DC8B7}" dt="2022-10-07T12:46:26.550" v="358"/>
        <pc:sldMkLst>
          <pc:docMk/>
          <pc:sldMk cId="2429496842" sldId="270"/>
        </pc:sldMkLst>
        <pc:spChg chg="mod">
          <ac:chgData name="wisner marques" userId="3c2b468e1ab0852f" providerId="LiveId" clId="{B9716C7F-A91B-4368-BBC5-0031228DC8B7}" dt="2022-10-07T12:45:48.035" v="353" actId="313"/>
          <ac:spMkLst>
            <pc:docMk/>
            <pc:sldMk cId="2429496842" sldId="270"/>
            <ac:spMk id="2" creationId="{A9AC0824-66D5-FB5C-FBAD-09FE0CF94FFE}"/>
          </ac:spMkLst>
        </pc:spChg>
        <pc:spChg chg="mod">
          <ac:chgData name="wisner marques" userId="3c2b468e1ab0852f" providerId="LiveId" clId="{B9716C7F-A91B-4368-BBC5-0031228DC8B7}" dt="2022-10-07T12:45:53.271" v="357" actId="20577"/>
          <ac:spMkLst>
            <pc:docMk/>
            <pc:sldMk cId="2429496842" sldId="270"/>
            <ac:spMk id="3" creationId="{B5B3E12A-D5AF-5EE5-C41A-2A16BC9607FF}"/>
          </ac:spMkLst>
        </pc:spChg>
        <pc:spChg chg="mod">
          <ac:chgData name="wisner marques" userId="3c2b468e1ab0852f" providerId="LiveId" clId="{B9716C7F-A91B-4368-BBC5-0031228DC8B7}" dt="2022-10-07T12:45:45.889" v="352" actId="26606"/>
          <ac:spMkLst>
            <pc:docMk/>
            <pc:sldMk cId="2429496842" sldId="270"/>
            <ac:spMk id="4" creationId="{8DB28B10-E05C-CAEC-4397-038704B69A10}"/>
          </ac:spMkLst>
        </pc:spChg>
        <pc:spChg chg="del">
          <ac:chgData name="wisner marques" userId="3c2b468e1ab0852f" providerId="LiveId" clId="{B9716C7F-A91B-4368-BBC5-0031228DC8B7}" dt="2022-10-07T12:45:45.889" v="352" actId="26606"/>
          <ac:spMkLst>
            <pc:docMk/>
            <pc:sldMk cId="2429496842" sldId="270"/>
            <ac:spMk id="5" creationId="{A35C6290-3AB1-CE77-F8EE-A9E33A4E6458}"/>
          </ac:spMkLst>
        </pc:spChg>
        <pc:spChg chg="del">
          <ac:chgData name="wisner marques" userId="3c2b468e1ab0852f" providerId="LiveId" clId="{B9716C7F-A91B-4368-BBC5-0031228DC8B7}" dt="2022-10-07T12:45:45.889" v="352" actId="26606"/>
          <ac:spMkLst>
            <pc:docMk/>
            <pc:sldMk cId="2429496842" sldId="270"/>
            <ac:spMk id="6" creationId="{D7962A10-A334-D107-2199-A6B6F0DAF420}"/>
          </ac:spMkLst>
        </pc:spChg>
        <pc:spChg chg="add mod">
          <ac:chgData name="wisner marques" userId="3c2b468e1ab0852f" providerId="LiveId" clId="{B9716C7F-A91B-4368-BBC5-0031228DC8B7}" dt="2022-10-07T12:46:26.550" v="358"/>
          <ac:spMkLst>
            <pc:docMk/>
            <pc:sldMk cId="2429496842" sldId="270"/>
            <ac:spMk id="7" creationId="{53B5FAEB-9D14-8832-A717-CBF8F2F2C808}"/>
          </ac:spMkLst>
        </pc:spChg>
      </pc:sldChg>
      <pc:sldChg chg="addSp modSp new mod">
        <pc:chgData name="wisner marques" userId="3c2b468e1ab0852f" providerId="LiveId" clId="{B9716C7F-A91B-4368-BBC5-0031228DC8B7}" dt="2022-10-07T12:52:19.056" v="445" actId="1076"/>
        <pc:sldMkLst>
          <pc:docMk/>
          <pc:sldMk cId="1377044312" sldId="271"/>
        </pc:sldMkLst>
        <pc:spChg chg="mod">
          <ac:chgData name="wisner marques" userId="3c2b468e1ab0852f" providerId="LiveId" clId="{B9716C7F-A91B-4368-BBC5-0031228DC8B7}" dt="2022-10-07T12:47:52.579" v="388" actId="20577"/>
          <ac:spMkLst>
            <pc:docMk/>
            <pc:sldMk cId="1377044312" sldId="271"/>
            <ac:spMk id="2" creationId="{B95DA5AA-895A-A32C-57E0-1D1D26E860F3}"/>
          </ac:spMkLst>
        </pc:spChg>
        <pc:spChg chg="mod">
          <ac:chgData name="wisner marques" userId="3c2b468e1ab0852f" providerId="LiveId" clId="{B9716C7F-A91B-4368-BBC5-0031228DC8B7}" dt="2022-10-07T12:50:30.176" v="440" actId="113"/>
          <ac:spMkLst>
            <pc:docMk/>
            <pc:sldMk cId="1377044312" sldId="271"/>
            <ac:spMk id="3" creationId="{6E17552D-5B2F-E2AC-74A7-F18259EDFAA1}"/>
          </ac:spMkLst>
        </pc:spChg>
        <pc:picChg chg="add mod">
          <ac:chgData name="wisner marques" userId="3c2b468e1ab0852f" providerId="LiveId" clId="{B9716C7F-A91B-4368-BBC5-0031228DC8B7}" dt="2022-10-07T12:52:19.056" v="445" actId="1076"/>
          <ac:picMkLst>
            <pc:docMk/>
            <pc:sldMk cId="1377044312" sldId="271"/>
            <ac:picMk id="5" creationId="{C113D45E-62BB-8F24-8C9B-1E5DD4AC909A}"/>
          </ac:picMkLst>
        </pc:picChg>
      </pc:sldChg>
      <pc:sldChg chg="addSp modSp new mod">
        <pc:chgData name="wisner marques" userId="3c2b468e1ab0852f" providerId="LiveId" clId="{B9716C7F-A91B-4368-BBC5-0031228DC8B7}" dt="2022-10-07T13:13:47.920" v="510" actId="1076"/>
        <pc:sldMkLst>
          <pc:docMk/>
          <pc:sldMk cId="1938202922" sldId="272"/>
        </pc:sldMkLst>
        <pc:spChg chg="mod">
          <ac:chgData name="wisner marques" userId="3c2b468e1ab0852f" providerId="LiveId" clId="{B9716C7F-A91B-4368-BBC5-0031228DC8B7}" dt="2022-10-07T12:53:31" v="452" actId="20577"/>
          <ac:spMkLst>
            <pc:docMk/>
            <pc:sldMk cId="1938202922" sldId="272"/>
            <ac:spMk id="2" creationId="{1276B8B5-C205-2457-68B7-D942DA0B9D53}"/>
          </ac:spMkLst>
        </pc:spChg>
        <pc:spChg chg="mod">
          <ac:chgData name="wisner marques" userId="3c2b468e1ab0852f" providerId="LiveId" clId="{B9716C7F-A91B-4368-BBC5-0031228DC8B7}" dt="2022-10-07T12:59:28.005" v="508" actId="20577"/>
          <ac:spMkLst>
            <pc:docMk/>
            <pc:sldMk cId="1938202922" sldId="272"/>
            <ac:spMk id="3" creationId="{696D4D5D-3DFA-76AC-C7DC-C87037989896}"/>
          </ac:spMkLst>
        </pc:spChg>
        <pc:picChg chg="add mod">
          <ac:chgData name="wisner marques" userId="3c2b468e1ab0852f" providerId="LiveId" clId="{B9716C7F-A91B-4368-BBC5-0031228DC8B7}" dt="2022-10-07T13:13:47.920" v="510" actId="1076"/>
          <ac:picMkLst>
            <pc:docMk/>
            <pc:sldMk cId="1938202922" sldId="272"/>
            <ac:picMk id="5" creationId="{F037C5DC-90F9-B287-0A5E-8C89F3A94A99}"/>
          </ac:picMkLst>
        </pc:picChg>
      </pc:sldChg>
      <pc:sldChg chg="addSp delSp modSp new mod modClrScheme chgLayout">
        <pc:chgData name="wisner marques" userId="3c2b468e1ab0852f" providerId="LiveId" clId="{B9716C7F-A91B-4368-BBC5-0031228DC8B7}" dt="2022-10-07T13:19:11.591" v="550" actId="1076"/>
        <pc:sldMkLst>
          <pc:docMk/>
          <pc:sldMk cId="753490358" sldId="273"/>
        </pc:sldMkLst>
        <pc:spChg chg="mod">
          <ac:chgData name="wisner marques" userId="3c2b468e1ab0852f" providerId="LiveId" clId="{B9716C7F-A91B-4368-BBC5-0031228DC8B7}" dt="2022-10-07T13:17:53.585" v="544" actId="26606"/>
          <ac:spMkLst>
            <pc:docMk/>
            <pc:sldMk cId="753490358" sldId="273"/>
            <ac:spMk id="2" creationId="{9B04E2A2-1FFC-BBEF-85C3-4435E6A60B91}"/>
          </ac:spMkLst>
        </pc:spChg>
        <pc:spChg chg="del mod">
          <ac:chgData name="wisner marques" userId="3c2b468e1ab0852f" providerId="LiveId" clId="{B9716C7F-A91B-4368-BBC5-0031228DC8B7}" dt="2022-10-07T13:16:03.750" v="540" actId="26606"/>
          <ac:spMkLst>
            <pc:docMk/>
            <pc:sldMk cId="753490358" sldId="273"/>
            <ac:spMk id="3" creationId="{D3931F18-14A0-9338-E807-DDCC7CD23CE1}"/>
          </ac:spMkLst>
        </pc:spChg>
        <pc:spChg chg="mod">
          <ac:chgData name="wisner marques" userId="3c2b468e1ab0852f" providerId="LiveId" clId="{B9716C7F-A91B-4368-BBC5-0031228DC8B7}" dt="2022-10-07T13:17:53.585" v="544" actId="26606"/>
          <ac:spMkLst>
            <pc:docMk/>
            <pc:sldMk cId="753490358" sldId="273"/>
            <ac:spMk id="4" creationId="{3091E7DF-5D28-96AC-BFFD-F02F2CA1106F}"/>
          </ac:spMkLst>
        </pc:spChg>
        <pc:spChg chg="add del mod">
          <ac:chgData name="wisner marques" userId="3c2b468e1ab0852f" providerId="LiveId" clId="{B9716C7F-A91B-4368-BBC5-0031228DC8B7}" dt="2022-10-07T13:17:53.585" v="544" actId="26606"/>
          <ac:spMkLst>
            <pc:docMk/>
            <pc:sldMk cId="753490358" sldId="273"/>
            <ac:spMk id="10" creationId="{87EAD94B-18B1-A5EE-EF89-64F86D2315BC}"/>
          </ac:spMkLst>
        </pc:spChg>
        <pc:picChg chg="add mod">
          <ac:chgData name="wisner marques" userId="3c2b468e1ab0852f" providerId="LiveId" clId="{B9716C7F-A91B-4368-BBC5-0031228DC8B7}" dt="2022-10-07T13:17:53.585" v="544" actId="26606"/>
          <ac:picMkLst>
            <pc:docMk/>
            <pc:sldMk cId="753490358" sldId="273"/>
            <ac:picMk id="5" creationId="{B5911678-57C8-276E-4015-A51A50ACA66D}"/>
          </ac:picMkLst>
        </pc:picChg>
        <pc:picChg chg="add del mod">
          <ac:chgData name="wisner marques" userId="3c2b468e1ab0852f" providerId="LiveId" clId="{B9716C7F-A91B-4368-BBC5-0031228DC8B7}" dt="2022-10-07T13:18:50.643" v="545" actId="478"/>
          <ac:picMkLst>
            <pc:docMk/>
            <pc:sldMk cId="753490358" sldId="273"/>
            <ac:picMk id="6" creationId="{5D774ECD-3AD9-849D-857A-6191B4D83E6A}"/>
          </ac:picMkLst>
        </pc:picChg>
        <pc:picChg chg="add mod">
          <ac:chgData name="wisner marques" userId="3c2b468e1ab0852f" providerId="LiveId" clId="{B9716C7F-A91B-4368-BBC5-0031228DC8B7}" dt="2022-10-07T13:19:11.591" v="550" actId="1076"/>
          <ac:picMkLst>
            <pc:docMk/>
            <pc:sldMk cId="753490358" sldId="273"/>
            <ac:picMk id="7" creationId="{48185003-A5BD-619F-8541-F707F8E36E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24BA7-7621-4FC1-B9AA-12FA803E9776}" type="datetime1">
              <a:rPr lang="pt-BR" smtClean="0"/>
              <a:t>07/10/2022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2948B1-B6D3-4578-932F-6AE7124E5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B796F7-5BAD-4A51-A447-702D117AECAE}" type="datetime1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2AB528-7684-4A37-99F6-46340DCC2B3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2AB528-7684-4A37-99F6-46340DCC2B3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12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1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578819" y="2270908"/>
            <a:ext cx="7034362" cy="2188992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586793" y="5024051"/>
            <a:ext cx="7034362" cy="1052898"/>
          </a:xfrm>
        </p:spPr>
        <p:txBody>
          <a:bodyPr rtlCol="0"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0636066-45F7-45DF-85B3-0F1585C7ECB6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167A3-2216-4B13-BE48-A46EF844C77E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PRINCIPAL</a:t>
            </a:r>
          </a:p>
        </p:txBody>
      </p:sp>
      <p:sp>
        <p:nvSpPr>
          <p:cNvPr id="12" name="Forma Livre 6" title="Forma do número de página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PRINCIPAL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86EBF3-3E47-4A0A-A11A-19EA8D8C3C1D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PRINCIPAL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ADD9E1-E3B9-4A87-9470-918D13C40161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PRINCIPAL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057DA-A0D9-4CA1-8C49-711E4855484A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F0062-4F67-47BE-A40D-2EF16D1F84DB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pt-BR" noProof="0"/>
              <a:t>CLIQUE PARA EDITAR O ESTILO DO TÍTULO PRINCIPAL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443AF9-C060-4E9E-92AF-7578DC5E7D57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pt-BR" noProof="0"/>
              <a:t>CLIQUE PARA EDITAR O ESTILO DO TÍTULO PRINCIPAL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E485C6-4476-4704-99A8-BC00AB476DA4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80A3C542-CAA1-4EE9-AC78-504976AF181D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9" name="Conector Reto 8" title="Linhas da regra vertical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PRINCIPAL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DBFCC-289F-48CF-B27B-4DC0FA082B35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7877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BB8B52-9F9C-4E15-90AD-5A051A88632D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Conteúdo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375400" y="431747"/>
            <a:ext cx="5105400" cy="68463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rtlCol="0" anchor="ctr" anchorCtr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17A2C6-C2E2-48FE-A6F3-95CF49A8B7BA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PRINCIPAL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D5D4C5-F0D8-42D5-93E9-24646C6F3DAB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Forma Livre 6" title="Forma do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5" name="Espaço Reservado para Conteúdo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6" name="Espaço Reservado para Conteú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 rtlCol="0"/>
          <a:lstStyle/>
          <a:p>
            <a:pPr rtl="0"/>
            <a:fld id="{2FC80AFC-830B-4C70-8B1D-0BC9CEE2C572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Forma Livre 6" title="Forma do número de página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6" name="Espaço Reservado para Conteúdo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rtlCol="0" anchor="ctr" anchorCtr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DO TÍTULO PRINCIPAL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2D3B8F-AC14-449E-B228-67406DC1FD07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à direita e conteúd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BB2A5-9A64-4BDD-96AA-50DA68BCCA3B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  <a:p>
            <a:pPr rtl="0"/>
            <a:endParaRPr lang="pt-BR" noProof="0"/>
          </a:p>
        </p:txBody>
      </p:sp>
      <p:sp>
        <p:nvSpPr>
          <p:cNvPr id="6" name="Espaço Reservado para Conteúdo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rtlCol="0" anchor="ctr" anchorCtr="0">
            <a:normAutofit/>
          </a:bodyPr>
          <a:lstStyle>
            <a:lvl1pPr>
              <a:defRPr sz="2800"/>
            </a:lvl1pPr>
          </a:lstStyle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pt-BR" sz="3200" noProof="0">
                <a:cs typeface="Segoe UI" panose="020B0502040204020203" pitchFamily="34" charset="0"/>
              </a:rPr>
              <a:t>Editar estilos de texto Mestre</a:t>
            </a:r>
          </a:p>
        </p:txBody>
      </p:sp>
      <p:sp>
        <p:nvSpPr>
          <p:cNvPr id="8" name="Forma Livre 6" title="Forma do número de página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6" title="Forma do número de página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E7ABF44D-8151-45F2-A21A-BC90B7A5883B}" type="datetime8">
              <a:rPr lang="pt-BR" noProof="0" smtClean="0"/>
              <a:t>07/10/2022 09:27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Adicionar um rodapé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7AAC19ED-7CFA-4AF2-BE7E-6017F4B12C94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theuscastiglioni.com.br/utilizando-modulos-javascript-de-forma-nativa/#:~:text=Resumidamente%20os%20m%C3%B3dulos%20em%20JavaScript,que%20ficar%20carregando%20N%20arquivos%20.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gator.com.br/blog/o-que-e-protocolo-http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hostinger.com.br/tutoriais/o-que-e-npm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rofessor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 rtlCol="0"/>
          <a:lstStyle/>
          <a:p>
            <a:pPr rtl="0"/>
            <a:r>
              <a:rPr lang="pt-BR" sz="8000" dirty="0">
                <a:solidFill>
                  <a:schemeClr val="tx1"/>
                </a:solidFill>
              </a:rPr>
              <a:t>Desenvolver aplicações </a:t>
            </a:r>
            <a:r>
              <a:rPr lang="pt-BR" sz="8000" dirty="0" err="1">
                <a:solidFill>
                  <a:schemeClr val="tx1"/>
                </a:solidFill>
              </a:rPr>
              <a:t>back-end</a:t>
            </a:r>
            <a:r>
              <a:rPr lang="pt-BR" sz="8000" dirty="0">
                <a:solidFill>
                  <a:schemeClr val="tx1"/>
                </a:solidFill>
              </a:rPr>
              <a:t> para web.</a:t>
            </a:r>
            <a:endParaRPr lang="pt-BR" sz="8000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3200" dirty="0">
                <a:solidFill>
                  <a:schemeClr val="tx1"/>
                </a:solidFill>
                <a:cs typeface="Segoe UI" panose="020B0502040204020203" pitchFamily="34" charset="0"/>
              </a:rPr>
              <a:t>Inst.: Wisner</a:t>
            </a:r>
          </a:p>
        </p:txBody>
      </p:sp>
      <p:sp>
        <p:nvSpPr>
          <p:cNvPr id="4" name="Espaço Reservado para o Número do Slide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pt-BR" smtClean="0"/>
              <a:t>1</a:t>
            </a:fld>
            <a:endParaRPr lang="pt-BR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7" y="1184031"/>
            <a:ext cx="8246518" cy="4149970"/>
            <a:chOff x="2989385" y="1679331"/>
            <a:chExt cx="7376746" cy="2681654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6D27-68F1-47B9-A6E0-2CEAFAE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15" y="358646"/>
            <a:ext cx="3833906" cy="2278772"/>
          </a:xfrm>
        </p:spPr>
        <p:txBody>
          <a:bodyPr rtlCol="0"/>
          <a:lstStyle/>
          <a:p>
            <a:pPr algn="ctr" rtl="0"/>
            <a:r>
              <a:rPr lang="pt-BR" dirty="0"/>
              <a:t>O que é Node.JS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D2A6366-FF6C-47F2-B842-B9F516ACC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00" y="2764629"/>
            <a:ext cx="3833906" cy="2611038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4472FF-5CE9-4C28-A4FF-E178C31E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125145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>
              <a:latin typeface="+mj-lt"/>
            </a:endParaRPr>
          </a:p>
        </p:txBody>
      </p:sp>
      <p:sp>
        <p:nvSpPr>
          <p:cNvPr id="5" name="Caixa de texto 4">
            <a:extLst>
              <a:ext uri="{FF2B5EF4-FFF2-40B4-BE49-F238E27FC236}">
                <a16:creationId xmlns:a16="http://schemas.microsoft.com/office/drawing/2014/main" id="{CFC6C871-D206-4292-AECC-3EBF29BE656A}"/>
              </a:ext>
            </a:extLst>
          </p:cNvPr>
          <p:cNvSpPr txBox="1"/>
          <p:nvPr/>
        </p:nvSpPr>
        <p:spPr>
          <a:xfrm>
            <a:off x="5732584" y="127474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4446E-8D49-40FF-8036-3BE0DA8E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266690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>
              <a:latin typeface="+mj-lt"/>
            </a:endParaRPr>
          </a:p>
        </p:txBody>
      </p:sp>
      <p:sp>
        <p:nvSpPr>
          <p:cNvPr id="7" name="Caixa de texto 6">
            <a:extLst>
              <a:ext uri="{FF2B5EF4-FFF2-40B4-BE49-F238E27FC236}">
                <a16:creationId xmlns:a16="http://schemas.microsoft.com/office/drawing/2014/main" id="{743E3861-81FF-4843-A74C-8C4C7AE9AA66}"/>
              </a:ext>
            </a:extLst>
          </p:cNvPr>
          <p:cNvSpPr txBox="1"/>
          <p:nvPr/>
        </p:nvSpPr>
        <p:spPr>
          <a:xfrm>
            <a:off x="5723792" y="269899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A882D0-618F-4C0E-BCB7-2590F780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4056855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>
              <a:latin typeface="+mj-lt"/>
            </a:endParaRPr>
          </a:p>
        </p:txBody>
      </p:sp>
      <p:sp>
        <p:nvSpPr>
          <p:cNvPr id="9" name="Caixa de texto 8">
            <a:extLst>
              <a:ext uri="{FF2B5EF4-FFF2-40B4-BE49-F238E27FC236}">
                <a16:creationId xmlns:a16="http://schemas.microsoft.com/office/drawing/2014/main" id="{78F23F82-8FBB-4514-9D10-63CF6BF149CC}"/>
              </a:ext>
            </a:extLst>
          </p:cNvPr>
          <p:cNvSpPr txBox="1"/>
          <p:nvPr/>
        </p:nvSpPr>
        <p:spPr>
          <a:xfrm>
            <a:off x="5723792" y="4097738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93AB5-365F-4AC2-8A09-455105064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497074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>
              <a:latin typeface="+mj-lt"/>
            </a:endParaRPr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09965983-80A0-4016-821C-2FFE79B6A9D3}"/>
              </a:ext>
            </a:extLst>
          </p:cNvPr>
          <p:cNvSpPr txBox="1"/>
          <p:nvPr/>
        </p:nvSpPr>
        <p:spPr>
          <a:xfrm>
            <a:off x="5723792" y="49940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90876D-147F-4718-97A1-D749D03B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94" y="858982"/>
            <a:ext cx="5869305" cy="5395720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pt-BR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Javascript – Os navegadores interpretam o código Javascript.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pt-BR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Node.js - Interpretador Javascript fora dos navegadores.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pt-BR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Construir aplicações </a:t>
            </a:r>
            <a:r>
              <a:rPr lang="pt-BR" sz="3200" dirty="0" err="1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Backend</a:t>
            </a:r>
            <a:r>
              <a:rPr lang="pt-BR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pt-BR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Aplicações para Windows, Mobile, etc.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D87CA-6BB5-C8DA-19E0-D68472B4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53" y="3134908"/>
            <a:ext cx="3000390" cy="183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790662CA-ED6E-7CB7-1614-65D065F8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95" y="358646"/>
            <a:ext cx="5505450" cy="5896056"/>
          </a:xfrm>
        </p:spPr>
        <p:txBody>
          <a:bodyPr anchor="ctr">
            <a:normAutofit/>
          </a:bodyPr>
          <a:lstStyle/>
          <a:p>
            <a:r>
              <a:rPr lang="pt-BR" sz="3200" dirty="0"/>
              <a:t>Muito leve;</a:t>
            </a:r>
          </a:p>
          <a:p>
            <a:r>
              <a:rPr lang="pt-BR" sz="3200" dirty="0"/>
              <a:t>Muito rápido;</a:t>
            </a:r>
          </a:p>
          <a:p>
            <a:r>
              <a:rPr lang="pt-BR" sz="3200" dirty="0"/>
              <a:t>Usa Javascript;</a:t>
            </a:r>
          </a:p>
          <a:p>
            <a:r>
              <a:rPr lang="pt-BR" sz="3200" dirty="0"/>
              <a:t>Fácil de usar;</a:t>
            </a:r>
          </a:p>
          <a:p>
            <a:r>
              <a:rPr lang="pt-BR" sz="3200" dirty="0"/>
              <a:t>Tem um dos maiores ecossistemas do mundo;</a:t>
            </a:r>
          </a:p>
          <a:p>
            <a:r>
              <a:rPr lang="pt-BR" sz="3200" dirty="0"/>
              <a:t>Está sendo utilizado fortemente no mercado.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B873499-3822-458B-2ECD-8BECADA1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0" y="548792"/>
            <a:ext cx="3833906" cy="4952492"/>
          </a:xfrm>
        </p:spPr>
        <p:txBody>
          <a:bodyPr anchor="t">
            <a:normAutofit/>
          </a:bodyPr>
          <a:lstStyle/>
          <a:p>
            <a:r>
              <a:rPr lang="pt-BR" dirty="0"/>
              <a:t>POR QUE USAR O NODE.JS?</a:t>
            </a:r>
          </a:p>
        </p:txBody>
      </p:sp>
    </p:spTree>
    <p:extLst>
      <p:ext uri="{BB962C8B-B14F-4D97-AF65-F5344CB8AC3E}">
        <p14:creationId xmlns:p14="http://schemas.microsoft.com/office/powerpoint/2010/main" val="22012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D5DDA99-A682-ADF7-1D60-3BB2F121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é usado?</a:t>
            </a:r>
          </a:p>
        </p:txBody>
      </p:sp>
      <p:pic>
        <p:nvPicPr>
          <p:cNvPr id="2050" name="Picture 2" descr="About Netflix - Arquivos de mídia">
            <a:extLst>
              <a:ext uri="{FF2B5EF4-FFF2-40B4-BE49-F238E27FC236}">
                <a16:creationId xmlns:a16="http://schemas.microsoft.com/office/drawing/2014/main" id="{0C9B7491-85B3-5301-722D-E0798FF7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22" y="2092022"/>
            <a:ext cx="4753700" cy="28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yPal Logo: valor, história, PNG">
            <a:extLst>
              <a:ext uri="{FF2B5EF4-FFF2-40B4-BE49-F238E27FC236}">
                <a16:creationId xmlns:a16="http://schemas.microsoft.com/office/drawing/2014/main" id="{73DA051F-A115-48F8-CE4E-0A4ED054A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6" y="2258282"/>
            <a:ext cx="4753700" cy="26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ber Logo PNG Vectors Free Download">
            <a:extLst>
              <a:ext uri="{FF2B5EF4-FFF2-40B4-BE49-F238E27FC236}">
                <a16:creationId xmlns:a16="http://schemas.microsoft.com/office/drawing/2014/main" id="{67D34BB1-D068-D031-6449-96E94ED0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24" y="2443527"/>
            <a:ext cx="2857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5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C0824-66D5-FB5C-FBAD-09FE0CF9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 anchor="t">
            <a:normAutofit/>
          </a:bodyPr>
          <a:lstStyle/>
          <a:p>
            <a:r>
              <a:rPr lang="pt-BR" sz="4300" dirty="0"/>
              <a:t>Módulos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3E12A-D5AF-5EE5-C41A-2A16BC960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800" y="1468316"/>
            <a:ext cx="4831664" cy="3865070"/>
          </a:xfrm>
        </p:spPr>
        <p:txBody>
          <a:bodyPr anchor="ctr">
            <a:normAutofit/>
          </a:bodyPr>
          <a:lstStyle/>
          <a:p>
            <a:r>
              <a:rPr lang="pt-BR" dirty="0"/>
              <a:t> Os módulos em </a:t>
            </a:r>
            <a:r>
              <a:rPr lang="pt-BR" dirty="0" err="1"/>
              <a:t>JavaScript</a:t>
            </a:r>
            <a:r>
              <a:rPr lang="pt-BR" dirty="0"/>
              <a:t> é uma forma de você compartilhar informações entre arquivos, dessa forma, todos os arquivos que realizarem a importação desse módulo poderão utilizar e usufruir de suas funções ou informações que foram expostas.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28B10-E05C-CAEC-4397-038704B6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87179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AAC19ED-7CFA-4AF2-BE7E-6017F4B12C94}" type="slidenum">
              <a:rPr lang="pt-BR" noProof="0" smtClean="0"/>
              <a:pPr rtl="0">
                <a:spcAft>
                  <a:spcPts val="600"/>
                </a:spcAft>
              </a:pPr>
              <a:t>5</a:t>
            </a:fld>
            <a:endParaRPr lang="pt-BR" noProof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B5FAEB-9D14-8832-A717-CBF8F2F2C808}"/>
              </a:ext>
            </a:extLst>
          </p:cNvPr>
          <p:cNvSpPr txBox="1"/>
          <p:nvPr/>
        </p:nvSpPr>
        <p:spPr>
          <a:xfrm>
            <a:off x="6691744" y="5664732"/>
            <a:ext cx="509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Link do artigo completo – </a:t>
            </a:r>
            <a:r>
              <a:rPr lang="pt-BR" dirty="0">
                <a:hlinkClick r:id="rId2"/>
              </a:rPr>
              <a:t>Clique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49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9F652-7765-9610-A907-B619C06A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 anchor="t">
            <a:normAutofit/>
          </a:bodyPr>
          <a:lstStyle/>
          <a:p>
            <a:r>
              <a:rPr lang="pt-BR" sz="4300"/>
              <a:t>O QUE É HTTP?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2641BB-3BE4-408B-25E5-EA59003F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800" y="1468316"/>
            <a:ext cx="4831664" cy="3865070"/>
          </a:xfrm>
        </p:spPr>
        <p:txBody>
          <a:bodyPr anchor="ctr">
            <a:normAutofit/>
          </a:bodyPr>
          <a:lstStyle/>
          <a:p>
            <a:r>
              <a:rPr lang="pt-BR" dirty="0"/>
              <a:t> A abreviatura de “Hypertext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” descreve um protocolo sem estado com o qual os dados podem ser transmitidos em uma rede IP. A aplicação mais importante é a transferência de páginas da Internet e dados entre um servidor web e um navegador. No entanto, ele não está restrito a sites, sendo usado para aplicativos.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693ED6-96F9-44D5-7BE4-E08DDBA5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87179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AAC19ED-7CFA-4AF2-BE7E-6017F4B12C94}" type="slidenum">
              <a:rPr lang="pt-BR" noProof="0" smtClean="0"/>
              <a:pPr rtl="0">
                <a:spcAft>
                  <a:spcPts val="600"/>
                </a:spcAft>
              </a:pPr>
              <a:t>6</a:t>
            </a:fld>
            <a:endParaRPr lang="pt-BR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2AA0DB9-6C31-9F00-A652-23FE7E7B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56" y="1063841"/>
            <a:ext cx="4269545" cy="42695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40107F4-671A-644B-6A1B-3A8CB35B4DB7}"/>
              </a:ext>
            </a:extLst>
          </p:cNvPr>
          <p:cNvSpPr txBox="1"/>
          <p:nvPr/>
        </p:nvSpPr>
        <p:spPr>
          <a:xfrm>
            <a:off x="6691744" y="5664732"/>
            <a:ext cx="509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Link do artigo completo – </a:t>
            </a:r>
            <a:r>
              <a:rPr lang="pt-BR" dirty="0">
                <a:hlinkClick r:id="rId3"/>
              </a:rPr>
              <a:t>Clique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9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DA5AA-895A-A32C-57E0-1D1D26E8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é o express.js e </a:t>
            </a:r>
            <a:r>
              <a:rPr lang="pt-BR" dirty="0" err="1"/>
              <a:t>npm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17552D-5B2F-E2AC-74A7-F18259ED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800" y="1939635"/>
            <a:ext cx="4831664" cy="4486617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npm</a:t>
            </a:r>
            <a:r>
              <a:rPr lang="pt-BR" dirty="0"/>
              <a:t> é o Gerenciador de Pacotes do Node (Node </a:t>
            </a:r>
            <a:r>
              <a:rPr lang="pt-BR" dirty="0" err="1"/>
              <a:t>Package</a:t>
            </a:r>
            <a:r>
              <a:rPr lang="pt-BR" dirty="0"/>
              <a:t> Manager) que vem junto com ele e que é muito útil no desenvolvimento Node.</a:t>
            </a:r>
          </a:p>
          <a:p>
            <a:r>
              <a:rPr lang="pt-BR" dirty="0">
                <a:hlinkClick r:id="rId2"/>
              </a:rPr>
              <a:t>Clique aqui </a:t>
            </a:r>
            <a:r>
              <a:rPr lang="pt-BR" dirty="0"/>
              <a:t>para acessar o artigo completo.</a:t>
            </a:r>
          </a:p>
          <a:p>
            <a:r>
              <a:rPr lang="pt-BR" b="1" dirty="0"/>
              <a:t>Express.js </a:t>
            </a:r>
            <a:r>
              <a:rPr lang="pt-BR" dirty="0"/>
              <a:t>é um framework para Node.js que fornece recursos mínimos para construção de servidores web.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5DAAD4-2988-64B8-1D67-D9E07314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pt-BR" noProof="0" smtClean="0"/>
              <a:t>7</a:t>
            </a:fld>
            <a:endParaRPr lang="pt-BR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13D45E-62BB-8F24-8C9B-1E5DD4AC9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36" y="1490807"/>
            <a:ext cx="5487300" cy="38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6B8B5-C205-2457-68B7-D942DA0B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Rotas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D4D5D-3DFA-76AC-C7DC-C8703798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caminho percorrido até chegar ao destino.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78CC89-7501-5EC8-C71E-1D448ADA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AAC19ED-7CFA-4AF2-BE7E-6017F4B12C94}" type="slidenum">
              <a:rPr lang="pt-BR" noProof="0" smtClean="0"/>
              <a:t>8</a:t>
            </a:fld>
            <a:endParaRPr lang="pt-BR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37C5DC-90F9-B287-0A5E-8C89F3A9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60" y="2247900"/>
            <a:ext cx="3848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0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4E2A2-1FFC-BBEF-85C3-4435E6A6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anchor="t">
            <a:normAutofit/>
          </a:bodyPr>
          <a:lstStyle/>
          <a:p>
            <a:r>
              <a:rPr lang="pt-BR" dirty="0"/>
              <a:t>Parâmetros e query </a:t>
            </a:r>
            <a:r>
              <a:rPr lang="pt-BR" dirty="0" err="1"/>
              <a:t>params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91E7DF-5D28-96AC-BFFD-F02F2CA1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87179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AAC19ED-7CFA-4AF2-BE7E-6017F4B12C94}" type="slidenum">
              <a:rPr lang="pt-BR" noProof="0" smtClean="0"/>
              <a:pPr rtl="0">
                <a:spcAft>
                  <a:spcPts val="600"/>
                </a:spcAft>
              </a:pPr>
              <a:t>9</a:t>
            </a:fld>
            <a:endParaRPr lang="pt-BR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911678-57C8-276E-4015-A51A50ACA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4"/>
          <a:stretch/>
        </p:blipFill>
        <p:spPr>
          <a:xfrm>
            <a:off x="5181600" y="557784"/>
            <a:ext cx="6248400" cy="2307964"/>
          </a:xfrm>
          <a:prstGeom prst="rect">
            <a:avLst/>
          </a:prstGeom>
          <a:noFill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185003-A5BD-619F-8541-F707F8E3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8" y="3710899"/>
            <a:ext cx="6248399" cy="202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90358"/>
      </p:ext>
    </p:extLst>
  </p:cSld>
  <p:clrMapOvr>
    <a:masterClrMapping/>
  </p:clrMapOvr>
</p:sld>
</file>

<file path=ppt/theme/theme1.xml><?xml version="1.0" encoding="utf-8"?>
<a:theme xmlns:a="http://schemas.openxmlformats.org/drawingml/2006/main" name="Título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154589_TF33527777_Win32" id="{3CDA4F76-5204-4C9D-BCA7-580FDA5BA470}" vid="{31E1BF30-BD0D-4DB3-9983-7BDE54DE97F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Procedimentos de segurança</Template>
  <TotalTime>75</TotalTime>
  <Words>301</Words>
  <Application>Microsoft Office PowerPoint</Application>
  <PresentationFormat>Widescreen</PresentationFormat>
  <Paragraphs>40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Franklin Gothic Demi</vt:lpstr>
      <vt:lpstr>Franklin Gothic Medium</vt:lpstr>
      <vt:lpstr>Títulos</vt:lpstr>
      <vt:lpstr>Desenvolver aplicações back-end para web.</vt:lpstr>
      <vt:lpstr>O que é Node.JS</vt:lpstr>
      <vt:lpstr>POR QUE USAR O NODE.JS?</vt:lpstr>
      <vt:lpstr>Onde é usado?</vt:lpstr>
      <vt:lpstr>Módulos</vt:lpstr>
      <vt:lpstr>O QUE É HTTP?</vt:lpstr>
      <vt:lpstr>O que é o express.js e npm?</vt:lpstr>
      <vt:lpstr>Rotas</vt:lpstr>
      <vt:lpstr>Parâmetros e query params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Desenvolver aplicações back-end para web.</dc:title>
  <dc:creator>wisner marques</dc:creator>
  <cp:lastModifiedBy>wisner marques</cp:lastModifiedBy>
  <cp:revision>1</cp:revision>
  <dcterms:created xsi:type="dcterms:W3CDTF">2022-10-07T11:39:04Z</dcterms:created>
  <dcterms:modified xsi:type="dcterms:W3CDTF">2022-10-07T13:19:15Z</dcterms:modified>
</cp:coreProperties>
</file>