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7" r:id="rId4"/>
    <p:sldId id="262" r:id="rId5"/>
    <p:sldId id="257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noProof="0" dirty="0"/>
              <a:t>počet</a:t>
            </a:r>
            <a:r>
              <a:rPr lang="en-US" dirty="0"/>
              <a:t> </a:t>
            </a:r>
            <a:r>
              <a:rPr lang="sk-SK" noProof="0" dirty="0"/>
              <a:t>hráčov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7.0039370078740157E-2"/>
          <c:y val="0.17171296296296298"/>
          <c:w val="0.8966272965879265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hráčov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2.3904000000000001</c:v>
                </c:pt>
                <c:pt idx="1">
                  <c:v>2.4893999999999998</c:v>
                </c:pt>
                <c:pt idx="2">
                  <c:v>2.6251000000000002</c:v>
                </c:pt>
                <c:pt idx="3">
                  <c:v>3.0550999999999999</c:v>
                </c:pt>
                <c:pt idx="4">
                  <c:v>3.2103999999999999</c:v>
                </c:pt>
                <c:pt idx="5">
                  <c:v>3.0362</c:v>
                </c:pt>
                <c:pt idx="6">
                  <c:v>3.2654000000000001</c:v>
                </c:pt>
                <c:pt idx="7">
                  <c:v>3.4569999999999999</c:v>
                </c:pt>
                <c:pt idx="8">
                  <c:v>3.5792999999999999</c:v>
                </c:pt>
                <c:pt idx="9">
                  <c:v>3.6916000000000002</c:v>
                </c:pt>
                <c:pt idx="10">
                  <c:v>3.8033000000000001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7F-4F9F-A6AF-A80774DA3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599808"/>
        <c:axId val="1748585248"/>
      </c:lineChart>
      <c:catAx>
        <c:axId val="174859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748585248"/>
        <c:crosses val="autoZero"/>
        <c:auto val="1"/>
        <c:lblAlgn val="ctr"/>
        <c:lblOffset val="100"/>
        <c:noMultiLvlLbl val="0"/>
      </c:catAx>
      <c:valAx>
        <c:axId val="174858524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7485998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4CA0E-C6CB-4477-840D-F20C979B7D8B}" type="doc">
      <dgm:prSet loTypeId="urn:microsoft.com/office/officeart/2005/8/layout/p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sk-SK"/>
        </a:p>
      </dgm:t>
    </dgm:pt>
    <dgm:pt modelId="{65191326-FBCB-4DBB-BD3B-6873BF88B745}">
      <dgm:prSet/>
      <dgm:spPr/>
      <dgm:t>
        <a:bodyPr/>
        <a:lstStyle/>
        <a:p>
          <a:r>
            <a:rPr lang="sk-SK" dirty="0"/>
            <a:t>Body</a:t>
          </a:r>
        </a:p>
      </dgm:t>
    </dgm:pt>
    <dgm:pt modelId="{0780A7C3-71A1-435E-B60D-7D4373ADE5BA}" type="parTrans" cxnId="{91D75EB6-E90F-407D-84D4-B55C5BEDAC95}">
      <dgm:prSet/>
      <dgm:spPr/>
      <dgm:t>
        <a:bodyPr/>
        <a:lstStyle/>
        <a:p>
          <a:endParaRPr lang="sk-SK"/>
        </a:p>
      </dgm:t>
    </dgm:pt>
    <dgm:pt modelId="{A135F896-223D-482F-A2CE-F0744EB2216F}" type="sibTrans" cxnId="{91D75EB6-E90F-407D-84D4-B55C5BEDAC95}">
      <dgm:prSet/>
      <dgm:spPr/>
      <dgm:t>
        <a:bodyPr/>
        <a:lstStyle/>
        <a:p>
          <a:endParaRPr lang="sk-SK"/>
        </a:p>
      </dgm:t>
    </dgm:pt>
    <dgm:pt modelId="{B1B0BC00-47A8-46D3-B44F-1AAD42CA80D9}">
      <dgm:prSet/>
      <dgm:spPr/>
      <dgm:t>
        <a:bodyPr/>
        <a:lstStyle/>
        <a:p>
          <a:r>
            <a:rPr lang="sk-SK" dirty="0"/>
            <a:t>Odznaky</a:t>
          </a:r>
        </a:p>
      </dgm:t>
    </dgm:pt>
    <dgm:pt modelId="{CD7AD862-3C31-4CE8-9013-85AF374AC911}" type="parTrans" cxnId="{459C1C9D-F6EC-498F-92C8-852F7D58627B}">
      <dgm:prSet/>
      <dgm:spPr/>
      <dgm:t>
        <a:bodyPr/>
        <a:lstStyle/>
        <a:p>
          <a:endParaRPr lang="sk-SK"/>
        </a:p>
      </dgm:t>
    </dgm:pt>
    <dgm:pt modelId="{AFC25EBD-5C11-489A-A67B-4CB2A1F574C3}" type="sibTrans" cxnId="{459C1C9D-F6EC-498F-92C8-852F7D58627B}">
      <dgm:prSet/>
      <dgm:spPr/>
      <dgm:t>
        <a:bodyPr/>
        <a:lstStyle/>
        <a:p>
          <a:endParaRPr lang="sk-SK"/>
        </a:p>
      </dgm:t>
    </dgm:pt>
    <dgm:pt modelId="{1AD360DB-D4C5-444E-BC42-414D87A7805F}">
      <dgm:prSet/>
      <dgm:spPr/>
      <dgm:t>
        <a:bodyPr/>
        <a:lstStyle/>
        <a:p>
          <a:r>
            <a:rPr lang="sk-SK" dirty="0"/>
            <a:t>Tabuľky</a:t>
          </a:r>
        </a:p>
      </dgm:t>
    </dgm:pt>
    <dgm:pt modelId="{FB813143-B0C2-4024-A18D-C2416F4CAD2A}" type="parTrans" cxnId="{E79A09BD-2583-409F-8E0F-AE91831853B7}">
      <dgm:prSet/>
      <dgm:spPr/>
      <dgm:t>
        <a:bodyPr/>
        <a:lstStyle/>
        <a:p>
          <a:endParaRPr lang="sk-SK"/>
        </a:p>
      </dgm:t>
    </dgm:pt>
    <dgm:pt modelId="{52518E15-FEE9-42CD-B60F-D912A5CEACE5}" type="sibTrans" cxnId="{E79A09BD-2583-409F-8E0F-AE91831853B7}">
      <dgm:prSet/>
      <dgm:spPr/>
      <dgm:t>
        <a:bodyPr/>
        <a:lstStyle/>
        <a:p>
          <a:endParaRPr lang="sk-SK"/>
        </a:p>
      </dgm:t>
    </dgm:pt>
    <dgm:pt modelId="{578FE93C-30AE-4355-B412-C79A6C96FC5D}">
      <dgm:prSet/>
      <dgm:spPr/>
      <dgm:t>
        <a:bodyPr/>
        <a:lstStyle/>
        <a:p>
          <a:r>
            <a:rPr lang="sk-SK" dirty="0"/>
            <a:t>Príbehovosť</a:t>
          </a:r>
        </a:p>
      </dgm:t>
    </dgm:pt>
    <dgm:pt modelId="{A0083793-5C9A-4694-B03A-6406B6D72C3B}" type="parTrans" cxnId="{31C9923C-029C-440D-BFCE-AC6515472D21}">
      <dgm:prSet/>
      <dgm:spPr/>
      <dgm:t>
        <a:bodyPr/>
        <a:lstStyle/>
        <a:p>
          <a:endParaRPr lang="sk-SK"/>
        </a:p>
      </dgm:t>
    </dgm:pt>
    <dgm:pt modelId="{9BD05ACF-7A7F-4DA6-96BF-B7492B89771C}" type="sibTrans" cxnId="{31C9923C-029C-440D-BFCE-AC6515472D21}">
      <dgm:prSet/>
      <dgm:spPr/>
      <dgm:t>
        <a:bodyPr/>
        <a:lstStyle/>
        <a:p>
          <a:endParaRPr lang="sk-SK"/>
        </a:p>
      </dgm:t>
    </dgm:pt>
    <dgm:pt modelId="{6D931406-69D6-4D89-AB6C-A5E747423E8B}">
      <dgm:prSet/>
      <dgm:spPr/>
      <dgm:t>
        <a:bodyPr/>
        <a:lstStyle/>
        <a:p>
          <a:r>
            <a:rPr lang="sk-SK" dirty="0"/>
            <a:t>Tímy ľudí </a:t>
          </a:r>
        </a:p>
      </dgm:t>
    </dgm:pt>
    <dgm:pt modelId="{05F0DC6F-58B3-4F3C-875F-2AAD4BAE922C}" type="parTrans" cxnId="{E19AFA4E-51A5-4BE2-BC95-7219DB2CB5BE}">
      <dgm:prSet/>
      <dgm:spPr/>
      <dgm:t>
        <a:bodyPr/>
        <a:lstStyle/>
        <a:p>
          <a:endParaRPr lang="sk-SK"/>
        </a:p>
      </dgm:t>
    </dgm:pt>
    <dgm:pt modelId="{AEC356F3-21B9-4148-A91E-D4B5EE765E82}" type="sibTrans" cxnId="{E19AFA4E-51A5-4BE2-BC95-7219DB2CB5BE}">
      <dgm:prSet/>
      <dgm:spPr/>
      <dgm:t>
        <a:bodyPr/>
        <a:lstStyle/>
        <a:p>
          <a:endParaRPr lang="sk-SK"/>
        </a:p>
      </dgm:t>
    </dgm:pt>
    <dgm:pt modelId="{C27AE922-AAD1-4AA4-AF4B-4DAFC6E9A766}" type="pres">
      <dgm:prSet presAssocID="{7E14CA0E-C6CB-4477-840D-F20C979B7D8B}" presName="Name0" presStyleCnt="0">
        <dgm:presLayoutVars>
          <dgm:dir/>
          <dgm:resizeHandles val="exact"/>
        </dgm:presLayoutVars>
      </dgm:prSet>
      <dgm:spPr/>
    </dgm:pt>
    <dgm:pt modelId="{1F37087B-E429-448F-979A-678E8037C0B4}" type="pres">
      <dgm:prSet presAssocID="{65191326-FBCB-4DBB-BD3B-6873BF88B745}" presName="compNode" presStyleCnt="0"/>
      <dgm:spPr/>
    </dgm:pt>
    <dgm:pt modelId="{62D25375-9D7E-4AF4-81CA-887108A87AD5}" type="pres">
      <dgm:prSet presAssocID="{65191326-FBCB-4DBB-BD3B-6873BF88B745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</dgm:pt>
    <dgm:pt modelId="{BC4637BF-0892-4700-9F0E-24AFE4F7AE62}" type="pres">
      <dgm:prSet presAssocID="{65191326-FBCB-4DBB-BD3B-6873BF88B745}" presName="textRect" presStyleLbl="revTx" presStyleIdx="0" presStyleCnt="5">
        <dgm:presLayoutVars>
          <dgm:bulletEnabled val="1"/>
        </dgm:presLayoutVars>
      </dgm:prSet>
      <dgm:spPr/>
    </dgm:pt>
    <dgm:pt modelId="{CF6C2A7D-B03A-4AC3-A56F-52EE102C67AA}" type="pres">
      <dgm:prSet presAssocID="{A135F896-223D-482F-A2CE-F0744EB2216F}" presName="sibTrans" presStyleLbl="sibTrans2D1" presStyleIdx="0" presStyleCnt="0"/>
      <dgm:spPr/>
    </dgm:pt>
    <dgm:pt modelId="{E84D3958-AE1D-41CB-8AB0-D6F76B67AC65}" type="pres">
      <dgm:prSet presAssocID="{B1B0BC00-47A8-46D3-B44F-1AAD42CA80D9}" presName="compNode" presStyleCnt="0"/>
      <dgm:spPr/>
    </dgm:pt>
    <dgm:pt modelId="{54093B87-BF17-4CDA-ADA5-B9080A14EA32}" type="pres">
      <dgm:prSet presAssocID="{B1B0BC00-47A8-46D3-B44F-1AAD42CA80D9}" presName="pict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adge Tick outline"/>
        </a:ext>
      </dgm:extLst>
    </dgm:pt>
    <dgm:pt modelId="{54FDC063-D00F-433A-B30D-E00005EA394C}" type="pres">
      <dgm:prSet presAssocID="{B1B0BC00-47A8-46D3-B44F-1AAD42CA80D9}" presName="textRect" presStyleLbl="revTx" presStyleIdx="1" presStyleCnt="5">
        <dgm:presLayoutVars>
          <dgm:bulletEnabled val="1"/>
        </dgm:presLayoutVars>
      </dgm:prSet>
      <dgm:spPr/>
    </dgm:pt>
    <dgm:pt modelId="{C3B69EC2-7664-47D5-BA61-56DF73F96A9E}" type="pres">
      <dgm:prSet presAssocID="{AFC25EBD-5C11-489A-A67B-4CB2A1F574C3}" presName="sibTrans" presStyleLbl="sibTrans2D1" presStyleIdx="0" presStyleCnt="0"/>
      <dgm:spPr/>
    </dgm:pt>
    <dgm:pt modelId="{5DE1E32E-429E-47CA-8C39-24AF53FEE2D4}" type="pres">
      <dgm:prSet presAssocID="{1AD360DB-D4C5-444E-BC42-414D87A7805F}" presName="compNode" presStyleCnt="0"/>
      <dgm:spPr/>
    </dgm:pt>
    <dgm:pt modelId="{639328EB-6FF8-46CC-AB91-74A8F11A7934}" type="pres">
      <dgm:prSet presAssocID="{1AD360DB-D4C5-444E-BC42-414D87A7805F}" presName="pict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Podium with solid fill"/>
        </a:ext>
      </dgm:extLst>
    </dgm:pt>
    <dgm:pt modelId="{71C4BFEB-D0D5-4056-924A-088BD59DF42A}" type="pres">
      <dgm:prSet presAssocID="{1AD360DB-D4C5-444E-BC42-414D87A7805F}" presName="textRect" presStyleLbl="revTx" presStyleIdx="2" presStyleCnt="5">
        <dgm:presLayoutVars>
          <dgm:bulletEnabled val="1"/>
        </dgm:presLayoutVars>
      </dgm:prSet>
      <dgm:spPr/>
    </dgm:pt>
    <dgm:pt modelId="{885899DE-EC61-4331-8E06-3A941684874F}" type="pres">
      <dgm:prSet presAssocID="{52518E15-FEE9-42CD-B60F-D912A5CEACE5}" presName="sibTrans" presStyleLbl="sibTrans2D1" presStyleIdx="0" presStyleCnt="0"/>
      <dgm:spPr/>
    </dgm:pt>
    <dgm:pt modelId="{50B01990-3FF4-4D60-8ADD-351681B03826}" type="pres">
      <dgm:prSet presAssocID="{578FE93C-30AE-4355-B412-C79A6C96FC5D}" presName="compNode" presStyleCnt="0"/>
      <dgm:spPr/>
    </dgm:pt>
    <dgm:pt modelId="{AA5CE886-1779-459B-9722-0E8E5A76BF41}" type="pres">
      <dgm:prSet presAssocID="{578FE93C-30AE-4355-B412-C79A6C96FC5D}" presName="pict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Storytelling outline"/>
        </a:ext>
      </dgm:extLst>
    </dgm:pt>
    <dgm:pt modelId="{375AFB9E-E087-4690-A8CC-B0E766FF20A8}" type="pres">
      <dgm:prSet presAssocID="{578FE93C-30AE-4355-B412-C79A6C96FC5D}" presName="textRect" presStyleLbl="revTx" presStyleIdx="3" presStyleCnt="5">
        <dgm:presLayoutVars>
          <dgm:bulletEnabled val="1"/>
        </dgm:presLayoutVars>
      </dgm:prSet>
      <dgm:spPr/>
    </dgm:pt>
    <dgm:pt modelId="{336C8547-F5FA-46B1-A793-FA313AA2D215}" type="pres">
      <dgm:prSet presAssocID="{9BD05ACF-7A7F-4DA6-96BF-B7492B89771C}" presName="sibTrans" presStyleLbl="sibTrans2D1" presStyleIdx="0" presStyleCnt="0"/>
      <dgm:spPr/>
    </dgm:pt>
    <dgm:pt modelId="{E1215D2C-C6A0-42A2-923D-B16FFE82D080}" type="pres">
      <dgm:prSet presAssocID="{6D931406-69D6-4D89-AB6C-A5E747423E8B}" presName="compNode" presStyleCnt="0"/>
      <dgm:spPr/>
    </dgm:pt>
    <dgm:pt modelId="{07CE55F4-613D-4CA4-A182-820297CEBC33}" type="pres">
      <dgm:prSet presAssocID="{6D931406-69D6-4D89-AB6C-A5E747423E8B}" presName="pict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heers outline"/>
        </a:ext>
      </dgm:extLst>
    </dgm:pt>
    <dgm:pt modelId="{B5E8BDC3-C204-407A-91FE-135F54687557}" type="pres">
      <dgm:prSet presAssocID="{6D931406-69D6-4D89-AB6C-A5E747423E8B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59955816-7556-4BA0-8AC2-33F9CB667238}" type="presOf" srcId="{52518E15-FEE9-42CD-B60F-D912A5CEACE5}" destId="{885899DE-EC61-4331-8E06-3A941684874F}" srcOrd="0" destOrd="0" presId="urn:microsoft.com/office/officeart/2005/8/layout/pList1"/>
    <dgm:cxn modelId="{31C9923C-029C-440D-BFCE-AC6515472D21}" srcId="{7E14CA0E-C6CB-4477-840D-F20C979B7D8B}" destId="{578FE93C-30AE-4355-B412-C79A6C96FC5D}" srcOrd="3" destOrd="0" parTransId="{A0083793-5C9A-4694-B03A-6406B6D72C3B}" sibTransId="{9BD05ACF-7A7F-4DA6-96BF-B7492B89771C}"/>
    <dgm:cxn modelId="{D16E5A66-40C2-4E06-9DEB-8A192C4D2BA5}" type="presOf" srcId="{7E14CA0E-C6CB-4477-840D-F20C979B7D8B}" destId="{C27AE922-AAD1-4AA4-AF4B-4DAFC6E9A766}" srcOrd="0" destOrd="0" presId="urn:microsoft.com/office/officeart/2005/8/layout/pList1"/>
    <dgm:cxn modelId="{DC25074C-64E0-4254-8021-6CB308C62F48}" type="presOf" srcId="{AFC25EBD-5C11-489A-A67B-4CB2A1F574C3}" destId="{C3B69EC2-7664-47D5-BA61-56DF73F96A9E}" srcOrd="0" destOrd="0" presId="urn:microsoft.com/office/officeart/2005/8/layout/pList1"/>
    <dgm:cxn modelId="{E19AFA4E-51A5-4BE2-BC95-7219DB2CB5BE}" srcId="{7E14CA0E-C6CB-4477-840D-F20C979B7D8B}" destId="{6D931406-69D6-4D89-AB6C-A5E747423E8B}" srcOrd="4" destOrd="0" parTransId="{05F0DC6F-58B3-4F3C-875F-2AAD4BAE922C}" sibTransId="{AEC356F3-21B9-4148-A91E-D4B5EE765E82}"/>
    <dgm:cxn modelId="{C775D271-980E-4639-A68F-5B219EB15255}" type="presOf" srcId="{65191326-FBCB-4DBB-BD3B-6873BF88B745}" destId="{BC4637BF-0892-4700-9F0E-24AFE4F7AE62}" srcOrd="0" destOrd="0" presId="urn:microsoft.com/office/officeart/2005/8/layout/pList1"/>
    <dgm:cxn modelId="{4C7A507C-922E-4CB0-AC6E-AE7AB0D2F58D}" type="presOf" srcId="{9BD05ACF-7A7F-4DA6-96BF-B7492B89771C}" destId="{336C8547-F5FA-46B1-A793-FA313AA2D215}" srcOrd="0" destOrd="0" presId="urn:microsoft.com/office/officeart/2005/8/layout/pList1"/>
    <dgm:cxn modelId="{8A9E8A7C-995D-4E52-9112-5271EB942917}" type="presOf" srcId="{6D931406-69D6-4D89-AB6C-A5E747423E8B}" destId="{B5E8BDC3-C204-407A-91FE-135F54687557}" srcOrd="0" destOrd="0" presId="urn:microsoft.com/office/officeart/2005/8/layout/pList1"/>
    <dgm:cxn modelId="{E8E79C84-85E4-443D-A766-CFC4868E1D64}" type="presOf" srcId="{A135F896-223D-482F-A2CE-F0744EB2216F}" destId="{CF6C2A7D-B03A-4AC3-A56F-52EE102C67AA}" srcOrd="0" destOrd="0" presId="urn:microsoft.com/office/officeart/2005/8/layout/pList1"/>
    <dgm:cxn modelId="{25E86989-81A2-45BE-9857-30557C025EBF}" type="presOf" srcId="{578FE93C-30AE-4355-B412-C79A6C96FC5D}" destId="{375AFB9E-E087-4690-A8CC-B0E766FF20A8}" srcOrd="0" destOrd="0" presId="urn:microsoft.com/office/officeart/2005/8/layout/pList1"/>
    <dgm:cxn modelId="{459C1C9D-F6EC-498F-92C8-852F7D58627B}" srcId="{7E14CA0E-C6CB-4477-840D-F20C979B7D8B}" destId="{B1B0BC00-47A8-46D3-B44F-1AAD42CA80D9}" srcOrd="1" destOrd="0" parTransId="{CD7AD862-3C31-4CE8-9013-85AF374AC911}" sibTransId="{AFC25EBD-5C11-489A-A67B-4CB2A1F574C3}"/>
    <dgm:cxn modelId="{91D75EB6-E90F-407D-84D4-B55C5BEDAC95}" srcId="{7E14CA0E-C6CB-4477-840D-F20C979B7D8B}" destId="{65191326-FBCB-4DBB-BD3B-6873BF88B745}" srcOrd="0" destOrd="0" parTransId="{0780A7C3-71A1-435E-B60D-7D4373ADE5BA}" sibTransId="{A135F896-223D-482F-A2CE-F0744EB2216F}"/>
    <dgm:cxn modelId="{E79A09BD-2583-409F-8E0F-AE91831853B7}" srcId="{7E14CA0E-C6CB-4477-840D-F20C979B7D8B}" destId="{1AD360DB-D4C5-444E-BC42-414D87A7805F}" srcOrd="2" destOrd="0" parTransId="{FB813143-B0C2-4024-A18D-C2416F4CAD2A}" sibTransId="{52518E15-FEE9-42CD-B60F-D912A5CEACE5}"/>
    <dgm:cxn modelId="{35ACE9D5-54F0-4E96-BF5B-AB84378BB601}" type="presOf" srcId="{B1B0BC00-47A8-46D3-B44F-1AAD42CA80D9}" destId="{54FDC063-D00F-433A-B30D-E00005EA394C}" srcOrd="0" destOrd="0" presId="urn:microsoft.com/office/officeart/2005/8/layout/pList1"/>
    <dgm:cxn modelId="{41A92EF7-CE12-4676-8832-DF7B58B5DAC6}" type="presOf" srcId="{1AD360DB-D4C5-444E-BC42-414D87A7805F}" destId="{71C4BFEB-D0D5-4056-924A-088BD59DF42A}" srcOrd="0" destOrd="0" presId="urn:microsoft.com/office/officeart/2005/8/layout/pList1"/>
    <dgm:cxn modelId="{82410CAE-76C9-4D53-9FF7-620675859F4D}" type="presParOf" srcId="{C27AE922-AAD1-4AA4-AF4B-4DAFC6E9A766}" destId="{1F37087B-E429-448F-979A-678E8037C0B4}" srcOrd="0" destOrd="0" presId="urn:microsoft.com/office/officeart/2005/8/layout/pList1"/>
    <dgm:cxn modelId="{9C3CD625-2195-4A90-92D5-0FBBE0A8FF4D}" type="presParOf" srcId="{1F37087B-E429-448F-979A-678E8037C0B4}" destId="{62D25375-9D7E-4AF4-81CA-887108A87AD5}" srcOrd="0" destOrd="0" presId="urn:microsoft.com/office/officeart/2005/8/layout/pList1"/>
    <dgm:cxn modelId="{532091AB-BC70-4CDA-9D91-63187C5A9296}" type="presParOf" srcId="{1F37087B-E429-448F-979A-678E8037C0B4}" destId="{BC4637BF-0892-4700-9F0E-24AFE4F7AE62}" srcOrd="1" destOrd="0" presId="urn:microsoft.com/office/officeart/2005/8/layout/pList1"/>
    <dgm:cxn modelId="{3B303D1B-6881-4E9B-AF74-EC48FFE92E4C}" type="presParOf" srcId="{C27AE922-AAD1-4AA4-AF4B-4DAFC6E9A766}" destId="{CF6C2A7D-B03A-4AC3-A56F-52EE102C67AA}" srcOrd="1" destOrd="0" presId="urn:microsoft.com/office/officeart/2005/8/layout/pList1"/>
    <dgm:cxn modelId="{3F9E77D6-4A5D-465A-BFC0-0668762E70A3}" type="presParOf" srcId="{C27AE922-AAD1-4AA4-AF4B-4DAFC6E9A766}" destId="{E84D3958-AE1D-41CB-8AB0-D6F76B67AC65}" srcOrd="2" destOrd="0" presId="urn:microsoft.com/office/officeart/2005/8/layout/pList1"/>
    <dgm:cxn modelId="{AF55C41F-C9CD-41FF-957F-5F0986800839}" type="presParOf" srcId="{E84D3958-AE1D-41CB-8AB0-D6F76B67AC65}" destId="{54093B87-BF17-4CDA-ADA5-B9080A14EA32}" srcOrd="0" destOrd="0" presId="urn:microsoft.com/office/officeart/2005/8/layout/pList1"/>
    <dgm:cxn modelId="{129BF0A6-D42C-43F9-AD53-CFE2FA2D07AC}" type="presParOf" srcId="{E84D3958-AE1D-41CB-8AB0-D6F76B67AC65}" destId="{54FDC063-D00F-433A-B30D-E00005EA394C}" srcOrd="1" destOrd="0" presId="urn:microsoft.com/office/officeart/2005/8/layout/pList1"/>
    <dgm:cxn modelId="{2DAEBBEF-2AFC-48AD-ADAA-444CAE3104AA}" type="presParOf" srcId="{C27AE922-AAD1-4AA4-AF4B-4DAFC6E9A766}" destId="{C3B69EC2-7664-47D5-BA61-56DF73F96A9E}" srcOrd="3" destOrd="0" presId="urn:microsoft.com/office/officeart/2005/8/layout/pList1"/>
    <dgm:cxn modelId="{ED706582-D2B8-4D4C-8AB6-E5EE1DBC801B}" type="presParOf" srcId="{C27AE922-AAD1-4AA4-AF4B-4DAFC6E9A766}" destId="{5DE1E32E-429E-47CA-8C39-24AF53FEE2D4}" srcOrd="4" destOrd="0" presId="urn:microsoft.com/office/officeart/2005/8/layout/pList1"/>
    <dgm:cxn modelId="{66384EC0-4D11-4B67-84C1-3F5CCEFD896D}" type="presParOf" srcId="{5DE1E32E-429E-47CA-8C39-24AF53FEE2D4}" destId="{639328EB-6FF8-46CC-AB91-74A8F11A7934}" srcOrd="0" destOrd="0" presId="urn:microsoft.com/office/officeart/2005/8/layout/pList1"/>
    <dgm:cxn modelId="{50DE9AF2-E359-4430-8626-717EF2668A4D}" type="presParOf" srcId="{5DE1E32E-429E-47CA-8C39-24AF53FEE2D4}" destId="{71C4BFEB-D0D5-4056-924A-088BD59DF42A}" srcOrd="1" destOrd="0" presId="urn:microsoft.com/office/officeart/2005/8/layout/pList1"/>
    <dgm:cxn modelId="{08072D56-D905-4DC2-9173-CE842BC3F961}" type="presParOf" srcId="{C27AE922-AAD1-4AA4-AF4B-4DAFC6E9A766}" destId="{885899DE-EC61-4331-8E06-3A941684874F}" srcOrd="5" destOrd="0" presId="urn:microsoft.com/office/officeart/2005/8/layout/pList1"/>
    <dgm:cxn modelId="{DA8758C9-C9CD-4D59-B0AA-DB2B75FD6FC8}" type="presParOf" srcId="{C27AE922-AAD1-4AA4-AF4B-4DAFC6E9A766}" destId="{50B01990-3FF4-4D60-8ADD-351681B03826}" srcOrd="6" destOrd="0" presId="urn:microsoft.com/office/officeart/2005/8/layout/pList1"/>
    <dgm:cxn modelId="{ECD33336-6787-4A84-853C-A1B50F2018AB}" type="presParOf" srcId="{50B01990-3FF4-4D60-8ADD-351681B03826}" destId="{AA5CE886-1779-459B-9722-0E8E5A76BF41}" srcOrd="0" destOrd="0" presId="urn:microsoft.com/office/officeart/2005/8/layout/pList1"/>
    <dgm:cxn modelId="{C940A241-4FBA-4DF4-89A7-2A450295BEE2}" type="presParOf" srcId="{50B01990-3FF4-4D60-8ADD-351681B03826}" destId="{375AFB9E-E087-4690-A8CC-B0E766FF20A8}" srcOrd="1" destOrd="0" presId="urn:microsoft.com/office/officeart/2005/8/layout/pList1"/>
    <dgm:cxn modelId="{6D7A30AC-076D-452F-8AC3-5871B01375D1}" type="presParOf" srcId="{C27AE922-AAD1-4AA4-AF4B-4DAFC6E9A766}" destId="{336C8547-F5FA-46B1-A793-FA313AA2D215}" srcOrd="7" destOrd="0" presId="urn:microsoft.com/office/officeart/2005/8/layout/pList1"/>
    <dgm:cxn modelId="{119335F5-0C49-4D2F-A1F5-41B7CB348C4D}" type="presParOf" srcId="{C27AE922-AAD1-4AA4-AF4B-4DAFC6E9A766}" destId="{E1215D2C-C6A0-42A2-923D-B16FFE82D080}" srcOrd="8" destOrd="0" presId="urn:microsoft.com/office/officeart/2005/8/layout/pList1"/>
    <dgm:cxn modelId="{EFFF788B-26ED-4868-88D1-6E5B4304FF13}" type="presParOf" srcId="{E1215D2C-C6A0-42A2-923D-B16FFE82D080}" destId="{07CE55F4-613D-4CA4-A182-820297CEBC33}" srcOrd="0" destOrd="0" presId="urn:microsoft.com/office/officeart/2005/8/layout/pList1"/>
    <dgm:cxn modelId="{3C74C36C-63D7-4984-A886-787D51BF446D}" type="presParOf" srcId="{E1215D2C-C6A0-42A2-923D-B16FFE82D080}" destId="{B5E8BDC3-C204-407A-91FE-135F546875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25375-9D7E-4AF4-81CA-887108A87AD5}">
      <dsp:nvSpPr>
        <dsp:cNvPr id="0" name=""/>
        <dsp:cNvSpPr/>
      </dsp:nvSpPr>
      <dsp:spPr>
        <a:xfrm>
          <a:off x="1020" y="379056"/>
          <a:ext cx="1618569" cy="111519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4637BF-0892-4700-9F0E-24AFE4F7AE62}">
      <dsp:nvSpPr>
        <dsp:cNvPr id="0" name=""/>
        <dsp:cNvSpPr/>
      </dsp:nvSpPr>
      <dsp:spPr>
        <a:xfrm>
          <a:off x="1020" y="1494251"/>
          <a:ext cx="1618569" cy="6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Body</a:t>
          </a:r>
        </a:p>
      </dsp:txBody>
      <dsp:txXfrm>
        <a:off x="1020" y="1494251"/>
        <a:ext cx="1618569" cy="600489"/>
      </dsp:txXfrm>
    </dsp:sp>
    <dsp:sp modelId="{54093B87-BF17-4CDA-ADA5-B9080A14EA32}">
      <dsp:nvSpPr>
        <dsp:cNvPr id="0" name=""/>
        <dsp:cNvSpPr/>
      </dsp:nvSpPr>
      <dsp:spPr>
        <a:xfrm>
          <a:off x="1781515" y="379056"/>
          <a:ext cx="1618569" cy="111519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FDC063-D00F-433A-B30D-E00005EA394C}">
      <dsp:nvSpPr>
        <dsp:cNvPr id="0" name=""/>
        <dsp:cNvSpPr/>
      </dsp:nvSpPr>
      <dsp:spPr>
        <a:xfrm>
          <a:off x="1781515" y="1494251"/>
          <a:ext cx="1618569" cy="6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Odznaky</a:t>
          </a:r>
        </a:p>
      </dsp:txBody>
      <dsp:txXfrm>
        <a:off x="1781515" y="1494251"/>
        <a:ext cx="1618569" cy="600489"/>
      </dsp:txXfrm>
    </dsp:sp>
    <dsp:sp modelId="{639328EB-6FF8-46CC-AB91-74A8F11A7934}">
      <dsp:nvSpPr>
        <dsp:cNvPr id="0" name=""/>
        <dsp:cNvSpPr/>
      </dsp:nvSpPr>
      <dsp:spPr>
        <a:xfrm>
          <a:off x="3562009" y="379056"/>
          <a:ext cx="1618569" cy="111519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4BFEB-D0D5-4056-924A-088BD59DF42A}">
      <dsp:nvSpPr>
        <dsp:cNvPr id="0" name=""/>
        <dsp:cNvSpPr/>
      </dsp:nvSpPr>
      <dsp:spPr>
        <a:xfrm>
          <a:off x="3562009" y="1494251"/>
          <a:ext cx="1618569" cy="6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Tabuľky</a:t>
          </a:r>
        </a:p>
      </dsp:txBody>
      <dsp:txXfrm>
        <a:off x="3562009" y="1494251"/>
        <a:ext cx="1618569" cy="600489"/>
      </dsp:txXfrm>
    </dsp:sp>
    <dsp:sp modelId="{AA5CE886-1779-459B-9722-0E8E5A76BF41}">
      <dsp:nvSpPr>
        <dsp:cNvPr id="0" name=""/>
        <dsp:cNvSpPr/>
      </dsp:nvSpPr>
      <dsp:spPr>
        <a:xfrm>
          <a:off x="891267" y="2256597"/>
          <a:ext cx="1618569" cy="111519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5AFB9E-E087-4690-A8CC-B0E766FF20A8}">
      <dsp:nvSpPr>
        <dsp:cNvPr id="0" name=""/>
        <dsp:cNvSpPr/>
      </dsp:nvSpPr>
      <dsp:spPr>
        <a:xfrm>
          <a:off x="891267" y="3371792"/>
          <a:ext cx="1618569" cy="6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Príbehovosť</a:t>
          </a:r>
        </a:p>
      </dsp:txBody>
      <dsp:txXfrm>
        <a:off x="891267" y="3371792"/>
        <a:ext cx="1618569" cy="600489"/>
      </dsp:txXfrm>
    </dsp:sp>
    <dsp:sp modelId="{07CE55F4-613D-4CA4-A182-820297CEBC33}">
      <dsp:nvSpPr>
        <dsp:cNvPr id="0" name=""/>
        <dsp:cNvSpPr/>
      </dsp:nvSpPr>
      <dsp:spPr>
        <a:xfrm>
          <a:off x="2671762" y="2256597"/>
          <a:ext cx="1618569" cy="1115194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E8BDC3-C204-407A-91FE-135F54687557}">
      <dsp:nvSpPr>
        <dsp:cNvPr id="0" name=""/>
        <dsp:cNvSpPr/>
      </dsp:nvSpPr>
      <dsp:spPr>
        <a:xfrm>
          <a:off x="2671762" y="3371792"/>
          <a:ext cx="1618569" cy="60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Tímy ľudí </a:t>
          </a:r>
        </a:p>
      </dsp:txBody>
      <dsp:txXfrm>
        <a:off x="2671762" y="3371792"/>
        <a:ext cx="1618569" cy="60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A8FC-DF5E-411F-8C4A-8AE44C83C246}" type="datetimeFigureOut">
              <a:rPr lang="sk-SK" smtClean="0"/>
              <a:t>27. 11. 2022</a:t>
            </a:fld>
            <a:endParaRPr lang="sk-S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23D20-4194-47B1-897B-355904086DA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83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Spomenúť prečo je vhodne ucíť sa cudzí jazyk a podporiť tvrdenie nejakým zdrojom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23D20-4194-47B1-897B-355904086DA5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520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Tabuľka v Exceli (použiť ako motiváciu)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23D20-4194-47B1-897B-355904086DA5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625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na zlepšenie výsledkov</a:t>
            </a:r>
            <a:endParaRPr lang="en-US" dirty="0"/>
          </a:p>
          <a:p>
            <a:r>
              <a:rPr lang="sk-SK" dirty="0"/>
              <a:t>Point, badges, leaderboards, performance graphs, stories, avaters, teams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23D20-4194-47B1-897B-355904086DA5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71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Spomenúť nejaké platformy, ktoré ju používajú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23D20-4194-47B1-897B-355904086DA5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183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EAB7-4FAA-48CE-B3BD-88F5441F0856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9818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8E61-7AE1-492A-A3CB-6A43B183F21D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82921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DB73-4040-4C34-A59A-C48D895CD9E4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304421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ECF-FAB6-4D46-87A4-465B9777466B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21124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0C82-3FC4-4661-8474-4FD499821E1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89889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DE84-6853-4FDD-B4B8-E14A9A7ACEB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3786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DDF-B7DE-4E99-86D2-8643E00F267E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38107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E48-956E-4EA3-BCD0-485B091F6541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37437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EB69-93D5-46C7-9CF8-697A8673009E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02205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7AF4-44FE-405A-B034-36DC39975E78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17886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397C-7E91-4D78-BFA5-C3CE0074BFF8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9117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873-20C6-4253-9228-C3ACD41DFB00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1D0D-E01D-4C92-86E6-A8E5EADEE6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8488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racaks@stuba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2BBE-8B2A-13BF-9C29-9646F8DEB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Vplyv</a:t>
            </a:r>
            <a:r>
              <a:rPr lang="en-US" dirty="0"/>
              <a:t> </a:t>
            </a:r>
            <a:r>
              <a:rPr lang="sk-SK" dirty="0"/>
              <a:t>hier</a:t>
            </a:r>
            <a:r>
              <a:rPr lang="en-US" dirty="0"/>
              <a:t> a </a:t>
            </a:r>
            <a:r>
              <a:rPr lang="sk-SK" dirty="0"/>
              <a:t>gamifikácie na výučbu jazykov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1DC2-680A-376A-C536-66772F8FB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Samuel Račák</a:t>
            </a:r>
          </a:p>
          <a:p>
            <a:r>
              <a:rPr lang="sk-SK" dirty="0">
                <a:hlinkClick r:id="rId3"/>
              </a:rPr>
              <a:t>xracaks@stuba.sk</a:t>
            </a:r>
            <a:endParaRPr lang="sk-SK" dirty="0"/>
          </a:p>
          <a:p>
            <a:r>
              <a:rPr lang="sk-SK" dirty="0"/>
              <a:t>27.11.2022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4505-A843-5CD5-7EF7-59BD81F8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0C24-753A-40D1-A679-1BA40CAA1116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3E33-5842-A569-1D04-A1032C4A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3090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2FD-28C7-4F39-7772-F9CA3BD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C93-8A8E-8054-6C2F-43D3AF90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Norman Harvey Arce and Ana Cuadros Valdivia. Adapting competitiveness and gamication to a digital platform for foreign language learning, Oct 2020.</a:t>
            </a:r>
            <a:endParaRPr lang="sk-SK" sz="2000" dirty="0"/>
          </a:p>
          <a:p>
            <a:r>
              <a:rPr lang="sk-SK" sz="2000" dirty="0"/>
              <a:t>Izabel de Moraes Sarmento Rego. Mobile Language Learning: How Gami- cation Improves the Experience, pages 705-720. Springer Berlin Heidelberg, Berlin, Heidelberg, 2015.</a:t>
            </a:r>
          </a:p>
          <a:p>
            <a:r>
              <a:rPr lang="en-US" sz="2000" dirty="0"/>
              <a:t>DEHGANZADEH, Hossein; DEHGANZADEH, Hojjat. Investigating effects of digital gamification-based language learning: a systematic review. Two Quarterly Journal of English Language Teaching and Learning University of Tabriz, 2020, 12.25: 53-93.</a:t>
            </a:r>
            <a:endParaRPr lang="sk-SK" sz="2000" dirty="0"/>
          </a:p>
          <a:p>
            <a:r>
              <a:rPr lang="sk-SK" sz="2000" dirty="0"/>
              <a:t>https://www.tandfonline.com/doi/full/10.1080/09588221.2021.1933540</a:t>
            </a:r>
          </a:p>
          <a:p>
            <a:r>
              <a:rPr lang="sk-SK" sz="2000" dirty="0"/>
              <a:t>https://en.wikipedia.org/wiki/Gamification</a:t>
            </a:r>
          </a:p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ACEF-D320-5E09-5AAA-30B00435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588B-F133-4D16-871D-7DF490E6C61D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B59CB-4F07-2757-8BCC-7168954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62464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8A5-1927-1576-1CF3-8A177719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Prehlaď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4BC-6B78-7954-20D6-7CCF520E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Gamifikácia</a:t>
            </a:r>
          </a:p>
          <a:p>
            <a:r>
              <a:rPr lang="sk-SK" dirty="0"/>
              <a:t>Vplyv gamifikácie na výučbu cudzích jazykov</a:t>
            </a:r>
          </a:p>
          <a:p>
            <a:r>
              <a:rPr lang="sk-SK" dirty="0"/>
              <a:t>Mobilné učenie (mobile </a:t>
            </a:r>
            <a:r>
              <a:rPr lang="en-US" dirty="0"/>
              <a:t>learning</a:t>
            </a:r>
            <a:r>
              <a:rPr lang="sk-SK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D6C2-520D-4B35-FF0D-8356A85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6A-0DD3-4534-B1FB-8CD6E28846B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3D582-ED5B-DDAF-411E-0EE7D6A6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5329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5C38-156F-08E5-4575-A61C4FD7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 tvorby článku a prezentácie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2877-7C0C-8323-32ED-1ECA69EF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558CECF-FAB6-4D46-87A4-465B9777466B}" type="datetime1">
              <a:rPr lang="en-US" smtClean="0"/>
              <a:pPr defTabSz="914400">
                <a:spcAft>
                  <a:spcPts val="600"/>
                </a:spcAft>
              </a:pPr>
              <a:t>11/27/2022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C525A-57E1-A612-D0CF-E8551C91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D181D0D-E01D-4C92-86E6-A8E5EADEE617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89B451DE-50DD-49CD-62BC-E1FFC63AC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7492" r="38798" b="3888"/>
          <a:stretch/>
        </p:blipFill>
        <p:spPr>
          <a:xfrm>
            <a:off x="6096000" y="530713"/>
            <a:ext cx="3596639" cy="57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96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564-4872-50DC-19D3-4EFE358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počtu hráčov vo svete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F873F9E-81C4-D1F0-E3BF-18FCBE170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77278"/>
              </p:ext>
            </p:extLst>
          </p:nvPr>
        </p:nvGraphicFramePr>
        <p:xfrm>
          <a:off x="1063431" y="2576458"/>
          <a:ext cx="2146300" cy="2894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33">
                  <a:extLst>
                    <a:ext uri="{9D8B030D-6E8A-4147-A177-3AD203B41FA5}">
                      <a16:colId xmlns:a16="http://schemas.microsoft.com/office/drawing/2014/main" val="2435242247"/>
                    </a:ext>
                  </a:extLst>
                </a:gridCol>
                <a:gridCol w="1440667">
                  <a:extLst>
                    <a:ext uri="{9D8B030D-6E8A-4147-A177-3AD203B41FA5}">
                      <a16:colId xmlns:a16="http://schemas.microsoft.com/office/drawing/2014/main" val="1477214590"/>
                    </a:ext>
                  </a:extLst>
                </a:gridCol>
              </a:tblGrid>
              <a:tr h="252185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u="none" strike="noStrike" dirty="0">
                          <a:effectLst/>
                        </a:rPr>
                        <a:t>rok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u="none" strike="noStrike" dirty="0">
                          <a:effectLst/>
                        </a:rPr>
                        <a:t>počet hráčov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457826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2017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2,3904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711077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2018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2,4894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87955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2019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2,6251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200619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2020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3,0551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31455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3,2104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671801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2022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3,0362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16047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3,2654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4239827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2024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3,457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42825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2025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3,5793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7688215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3,6916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578632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2027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3,8033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9230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BB5E-2339-62CF-1D62-B5BC205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76F-5F82-44DF-891F-81A0F639C847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BAF2-7A26-91F0-339C-9F943DE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4</a:t>
            </a:fld>
            <a:endParaRPr lang="sk-SK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09BF5E-3FFE-472E-B3EC-A766BCCE8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02208"/>
              </p:ext>
            </p:extLst>
          </p:nvPr>
        </p:nvGraphicFramePr>
        <p:xfrm>
          <a:off x="3968329" y="1911139"/>
          <a:ext cx="7160240" cy="4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1C2C63-2B17-2497-7074-D0ED3F0169FD}"/>
              </a:ext>
            </a:extLst>
          </p:cNvPr>
          <p:cNvSpPr txBox="1"/>
          <p:nvPr/>
        </p:nvSpPr>
        <p:spPr>
          <a:xfrm>
            <a:off x="1063431" y="5649313"/>
            <a:ext cx="21463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50" dirty="0"/>
              <a:t>https://www.statista.com/statistics/748044/number-video-gamers-world/</a:t>
            </a:r>
          </a:p>
        </p:txBody>
      </p:sp>
    </p:spTree>
    <p:extLst>
      <p:ext uri="{BB962C8B-B14F-4D97-AF65-F5344CB8AC3E}">
        <p14:creationId xmlns:p14="http://schemas.microsoft.com/office/powerpoint/2010/main" val="2037278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D13F-EB82-D20C-FE7D-FC53A621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Gamifikácia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F1F0CD-B4CC-882B-6D31-4630994C1C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4762502"/>
              </p:ext>
            </p:extLst>
          </p:nvPr>
        </p:nvGraphicFramePr>
        <p:xfrm>
          <a:off x="6172200" y="153994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D16CB1-7CB0-5112-BE3F-41D5D851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r>
              <a:rPr lang="sk-SK" dirty="0"/>
              <a:t>Technika</a:t>
            </a:r>
          </a:p>
          <a:p>
            <a:r>
              <a:rPr lang="sk-SK" dirty="0"/>
              <a:t>Využíva herné prvky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F21-5BE4-3158-7D9C-593C9907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8BCB-3DE0-4A6A-8A79-09AA5D1F49A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87B97-CF57-E1DA-8757-4A61EDF7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13185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39E6-BFE7-B554-24B5-0261E418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Gamifikácia a výučba jazyka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65C0-95EC-C724-8B6F-F81EA2CA5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Využíva princípy gamifikácie</a:t>
            </a:r>
          </a:p>
          <a:p>
            <a:r>
              <a:rPr lang="sk-SK" dirty="0"/>
              <a:t>Lepšie výsledky</a:t>
            </a:r>
          </a:p>
          <a:p>
            <a:r>
              <a:rPr lang="sk-SK" dirty="0"/>
              <a:t>Hry/mobile </a:t>
            </a:r>
            <a:r>
              <a:rPr lang="sk-SK" dirty="0" err="1"/>
              <a:t>learning</a:t>
            </a:r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DBDA-D00D-2D7D-EFBE-433CD24C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5E0-D97F-4461-B193-612723BFB885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362B-13BC-10FE-B6CC-DE90F9F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6</a:t>
            </a:fld>
            <a:endParaRPr lang="sk-SK" dirty="0"/>
          </a:p>
        </p:txBody>
      </p:sp>
      <p:pic>
        <p:nvPicPr>
          <p:cNvPr id="18" name="Content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BEF221-45DB-EF4B-D487-D94E29D91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5359" r="4203" b="14119"/>
          <a:stretch/>
        </p:blipFill>
        <p:spPr>
          <a:xfrm>
            <a:off x="8328666" y="2638425"/>
            <a:ext cx="1743607" cy="3009876"/>
          </a:xfr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690961-FCC3-AEAB-792C-A1E47F572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t="13583" r="6691" b="10561"/>
          <a:stretch/>
        </p:blipFill>
        <p:spPr>
          <a:xfrm>
            <a:off x="6508859" y="2638423"/>
            <a:ext cx="1743607" cy="300987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65CE44-4AC6-42D1-6061-F640D76450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t="16272" r="3586" b="11274"/>
          <a:stretch/>
        </p:blipFill>
        <p:spPr>
          <a:xfrm>
            <a:off x="4570839" y="2638422"/>
            <a:ext cx="1873216" cy="3009877"/>
          </a:xfrm>
          <a:prstGeom prst="rect">
            <a:avLst/>
          </a:prstGeom>
        </p:spPr>
      </p:pic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9E1E981-49CA-0B6C-D822-E122CCDACB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10487" r="4459" b="11435"/>
          <a:stretch/>
        </p:blipFill>
        <p:spPr>
          <a:xfrm>
            <a:off x="10148473" y="2638424"/>
            <a:ext cx="1743607" cy="30098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6EE449-B648-475E-05EC-50E9DC223F71}"/>
              </a:ext>
            </a:extLst>
          </p:cNvPr>
          <p:cNvSpPr txBox="1"/>
          <p:nvPr/>
        </p:nvSpPr>
        <p:spPr>
          <a:xfrm>
            <a:off x="4570838" y="5835769"/>
            <a:ext cx="73212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50" dirty="0"/>
              <a:t>https://citrusbits.com/how-gamification-has-catapulted-duolingo-strava-and-forest-to-the-top-of-their-respective-app-categories/</a:t>
            </a:r>
          </a:p>
        </p:txBody>
      </p:sp>
    </p:spTree>
    <p:extLst>
      <p:ext uri="{BB962C8B-B14F-4D97-AF65-F5344CB8AC3E}">
        <p14:creationId xmlns:p14="http://schemas.microsoft.com/office/powerpoint/2010/main" val="1793942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668-6A0E-D818-B922-747D2F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Mobile </a:t>
            </a:r>
            <a:r>
              <a:rPr lang="en-US" dirty="0"/>
              <a:t>learning</a:t>
            </a:r>
            <a:r>
              <a:rPr lang="sk-SK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954E-F8E9-3C85-5125-BF7115F9D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Neviazané na miesto a čas</a:t>
            </a:r>
          </a:p>
          <a:p>
            <a:r>
              <a:rPr lang="sk-SK" dirty="0"/>
              <a:t>Upravené na mieru</a:t>
            </a:r>
          </a:p>
          <a:p>
            <a:r>
              <a:rPr lang="sk-SK" dirty="0"/>
              <a:t>Môže používať gamifikáciu</a:t>
            </a:r>
          </a:p>
        </p:txBody>
      </p:sp>
      <p:pic>
        <p:nvPicPr>
          <p:cNvPr id="14" name="Content Placeholder 13" descr="Diagram">
            <a:extLst>
              <a:ext uri="{FF2B5EF4-FFF2-40B4-BE49-F238E27FC236}">
                <a16:creationId xmlns:a16="http://schemas.microsoft.com/office/drawing/2014/main" id="{49D9B28C-570D-B517-F4A9-C1267F449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758156"/>
            <a:ext cx="435133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58CA-7D6A-9AB1-C9A1-2065F45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5249-7DB9-47E5-8AEF-18D477B1BE47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A9D88-277A-5D6A-59CA-3C22306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7</a:t>
            </a:fld>
            <a:endParaRPr lang="sk-S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581B8-37E0-2313-EFD9-25924A86B77B}"/>
              </a:ext>
            </a:extLst>
          </p:cNvPr>
          <p:cNvSpPr txBox="1"/>
          <p:nvPr/>
        </p:nvSpPr>
        <p:spPr>
          <a:xfrm>
            <a:off x="6172202" y="6176963"/>
            <a:ext cx="43513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50" dirty="0"/>
              <a:t>https://elearninginfographics.com/benefits-of-mobile-learning-over-traditional-elearning/</a:t>
            </a:r>
          </a:p>
        </p:txBody>
      </p:sp>
    </p:spTree>
    <p:extLst>
      <p:ext uri="{BB962C8B-B14F-4D97-AF65-F5344CB8AC3E}">
        <p14:creationId xmlns:p14="http://schemas.microsoft.com/office/powerpoint/2010/main" val="1801388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F598-A8E6-0BC8-D0E2-A8F8D47C4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E99E18C-0EBF-C19F-5E16-4FABAA068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87F8-6533-B8F2-9602-5653CE98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A0CB-E89F-4098-BFFB-A5088AA19F6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59A20-F0DF-CD4D-780E-C222A9F7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182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2BBE-8B2A-13BF-9C29-9646F8DEB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6CE61F5-A90C-4354-5DE9-2F8B1A2C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Samuel Račák</a:t>
            </a:r>
          </a:p>
          <a:p>
            <a:r>
              <a:rPr lang="sk-SK" dirty="0"/>
              <a:t>xracaks</a:t>
            </a:r>
            <a:r>
              <a:rPr lang="en-US" dirty="0"/>
              <a:t>@stuba.sk</a:t>
            </a:r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CA6E-5AC5-D2DC-1235-E92A83D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244-3692-4C57-BEF4-85D709920393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8A52-595C-5B23-D9A4-C8273FBE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1D0D-E01D-4C92-86E6-A8E5EADEE617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5781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334</Words>
  <Application>Microsoft Office PowerPoint</Application>
  <PresentationFormat>Widescreen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Vplyv hier a gamifikácie na výučbu jazykov</vt:lpstr>
      <vt:lpstr>Prehlaď prezentácie</vt:lpstr>
      <vt:lpstr>Diagram tvorby článku a prezentácie</vt:lpstr>
      <vt:lpstr>Vývoj počtu hráčov vo svete</vt:lpstr>
      <vt:lpstr>Gamifikácia</vt:lpstr>
      <vt:lpstr>Gamifikácia a výučba jazyka</vt:lpstr>
      <vt:lpstr>Mobile learning </vt:lpstr>
      <vt:lpstr>Záver</vt:lpstr>
      <vt:lpstr>Ďakujem za pozornosť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hier a gamifikácie na výučbu jazykov</dc:title>
  <dc:creator>Samuel Račák</dc:creator>
  <cp:lastModifiedBy>Samuel Račák</cp:lastModifiedBy>
  <cp:revision>11</cp:revision>
  <dcterms:created xsi:type="dcterms:W3CDTF">2022-11-27T16:06:29Z</dcterms:created>
  <dcterms:modified xsi:type="dcterms:W3CDTF">2022-11-27T21:47:02Z</dcterms:modified>
</cp:coreProperties>
</file>