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63F5D-E7C5-499F-A6FB-7420300F5BAE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4FAF0-F1D1-4955-8554-6123B930D0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4FAF0-F1D1-4955-8554-6123B930D072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237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C893-1422-0A1C-E6B6-72FD763D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6ADCD-6A80-E8D4-F738-E9F53E923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A1E0-56F3-2E5B-9E77-247A386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B07D-4CC3-4C83-DCD0-215D7FB1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23FA-0D01-7DBB-842F-5AE1EE0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83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68F8-3C25-1D99-535B-3A84FA0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33E32-2476-77CD-4629-E081FFD2A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05D0-02C5-A308-661B-F9E9E53A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BA61-C2AB-696D-D89C-74B552A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1BB7-84E6-3E0E-C5EF-F03609CC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16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569BD-3C6E-A531-DF95-E8A4A50B4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F48E9-7039-9287-7A48-2EB3D634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81AC-8FE3-F84D-5272-87B97335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FE57-5499-8873-1927-BF32C655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6333-795A-A297-1CC6-A477A4A7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1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C938-51B3-3520-6938-E2200124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E138-2CFF-0504-67D8-8219A680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D237-F132-2BB0-C72E-CD6226CA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0102-DF84-BAD6-AB72-BDEA30F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07BF-9689-8C68-54A6-7615C55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94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C3DA-877F-7832-8680-4188D0ED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8005F-A34F-74CF-3398-93068A58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391-5EC5-0411-C5B1-101D6889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4B4E2-FE90-131F-14B5-5F362EB1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7985-A0F7-D699-F392-D911D4F2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376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72D-9F89-E8EF-F52E-76FA8890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22F2-65DD-CCE3-BA2E-712D065F0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2967-0A89-D505-AFE9-9B3D77348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6983-BFC1-9F8A-D5D4-790AD79E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7C03F-3307-FB20-E222-2ADBB660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64AC-B50A-999B-85FB-1F539FA9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8D67-AABD-001F-8A8A-A2706A19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701C-6C6B-25EF-762E-6EE44614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B4A8E-F6EF-1846-2560-871B86FE6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D6215-52B5-570E-F70C-9FA980A5A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BF3B2-6599-9209-0324-697D75640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E6370-BA58-6BFA-F39E-ED490A82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53BC8-69CD-EF03-CFCF-98535464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494EA-E7DD-4651-D2C5-6204935B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575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1031-3171-E5CC-86D4-EE3B420D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CD330-BA5A-C530-9A95-CB6E730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8D280-F4BD-993E-27D9-39FB4F4F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AE16-AEFD-E395-FA93-14618F5A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45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E68BC-2B82-D7EA-FCB6-A3209159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3A1A2-2BB5-1C7E-9686-0AD5D290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46F27-3CD9-1286-863C-A7D73AE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568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AFCD-D89A-4403-850B-3950284D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C1EA-2300-C575-A6B7-4AF5EA98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CF37-1344-6D5B-7766-D05BBE09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7459-110F-6D32-9645-C0A4D6AB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F0C80-AB7E-4B07-7E06-94D09F75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898C1-CC45-221E-CDE2-7495168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01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4B4-1DB0-3679-2812-4C52C537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4388-FAF4-12D5-986C-28028840D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6EB4F-EEDA-BF59-EDF6-0DA31C19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6F5D-8A99-D7B1-0DEA-BA1C0EB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A10F-3C38-D866-56AF-CF5C512E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AD5C0-4F08-38CE-995D-1EB21014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13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EFDC7-7252-CB01-31FC-961F6F1D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D2561-136D-A2E9-6EAD-5B2C02FA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C2F5-ABB2-79F4-B699-FAF6EF619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110E-F36F-40A2-9B27-A113664CFC4B}" type="datetimeFigureOut">
              <a:rPr lang="LID4096" smtClean="0"/>
              <a:t>03/08/2023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3C84-0261-095E-80CD-AB8EC9CEE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2057-B3E7-290D-85B3-8F9067AFA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351B-FBC2-4167-9B7D-D7F86BF2D3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72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AD18-A878-0EBC-24C8-E4D4FD037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96597-3B22-0A1A-38E0-00E4BE099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2E74C-5F58-9407-3202-372686F9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9" y="760875"/>
            <a:ext cx="10502536" cy="358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913372-E68D-3629-5E1D-41D65F1C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642" y="4607834"/>
            <a:ext cx="824980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6141-739F-C069-2463-239CB86A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96FBA-77A8-70C2-44BF-B07E55A4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5" y="733570"/>
            <a:ext cx="10145541" cy="2962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6229C-A877-8734-A779-E3EF88FA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803"/>
            <a:ext cx="12192000" cy="12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746-C862-FF7C-9B6B-0A712336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52E01C-E3AB-20E6-17CF-ACF5CBD4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215" y="4818228"/>
            <a:ext cx="10515600" cy="12621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73B8D-5D11-E8B9-91EF-AE765A4B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8692"/>
            <a:ext cx="12192000" cy="3399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474A1-8B11-95E8-D676-154CCF376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251" y="-49123"/>
            <a:ext cx="12192000" cy="15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56B35-62BC-5984-29CD-ADF5FB3D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4" y="1318342"/>
            <a:ext cx="724001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Russo</dc:creator>
  <cp:lastModifiedBy>Samuel Russo</cp:lastModifiedBy>
  <cp:revision>2</cp:revision>
  <dcterms:created xsi:type="dcterms:W3CDTF">2023-03-08T15:12:31Z</dcterms:created>
  <dcterms:modified xsi:type="dcterms:W3CDTF">2023-03-09T14:30:09Z</dcterms:modified>
</cp:coreProperties>
</file>