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60" r:id="rId3"/>
    <p:sldId id="261" r:id="rId4"/>
    <p:sldId id="264" r:id="rId5"/>
    <p:sldId id="265" r:id="rId6"/>
    <p:sldId id="266" r:id="rId7"/>
    <p:sldId id="262" r:id="rId8"/>
    <p:sldId id="263" r:id="rId9"/>
  </p:sldIdLst>
  <p:sldSz cx="9144000" cy="5143500" type="screen16x9"/>
  <p:notesSz cx="6858000" cy="9144000"/>
  <p:embeddedFontLst>
    <p:embeddedFont>
      <p:font typeface="Fira Sans Extra Condensed SemiBold" panose="020B0604020202020204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B965B4-92C3-4F72-8DC8-6DB7F754CE76}">
  <a:tblStyle styleId="{74B965B4-92C3-4F72-8DC8-6DB7F754CE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edcaecf1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edcaecf1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11400" y="1140725"/>
            <a:ext cx="37794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11400" y="3529975"/>
            <a:ext cx="37794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8375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83751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2549400" y="11692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ubTitle" idx="1"/>
          </p:nvPr>
        </p:nvSpPr>
        <p:spPr>
          <a:xfrm>
            <a:off x="2549400" y="273915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63162"/>
            </a:gs>
            <a:gs pos="57000">
              <a:srgbClr val="111E44"/>
            </a:gs>
            <a:gs pos="100000">
              <a:srgbClr val="0B0B2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Sans Extra Condensed SemiBold"/>
              <a:buNone/>
              <a:defRPr sz="2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Sans Extra Condensed SemiBold"/>
              <a:buNone/>
              <a:defRPr sz="2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Sans Extra Condensed SemiBold"/>
              <a:buNone/>
              <a:defRPr sz="2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Sans Extra Condensed SemiBold"/>
              <a:buNone/>
              <a:defRPr sz="2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Sans Extra Condensed SemiBold"/>
              <a:buNone/>
              <a:defRPr sz="2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Sans Extra Condensed SemiBold"/>
              <a:buNone/>
              <a:defRPr sz="2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Sans Extra Condensed SemiBold"/>
              <a:buNone/>
              <a:defRPr sz="2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Sans Extra Condensed SemiBold"/>
              <a:buNone/>
              <a:defRPr sz="2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Sans Extra Condensed SemiBold"/>
              <a:buNone/>
              <a:defRPr sz="2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>
            <a:spLocks noGrp="1"/>
          </p:cNvSpPr>
          <p:nvPr>
            <p:ph type="ctrTitle"/>
          </p:nvPr>
        </p:nvSpPr>
        <p:spPr>
          <a:xfrm>
            <a:off x="1011400" y="1140725"/>
            <a:ext cx="37794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Sistema Solar</a:t>
            </a:r>
            <a:endParaRPr dirty="0"/>
          </a:p>
        </p:txBody>
      </p:sp>
      <p:sp>
        <p:nvSpPr>
          <p:cNvPr id="45" name="Google Shape;45;p15"/>
          <p:cNvSpPr txBox="1">
            <a:spLocks noGrp="1"/>
          </p:cNvSpPr>
          <p:nvPr>
            <p:ph type="subTitle" idx="1"/>
          </p:nvPr>
        </p:nvSpPr>
        <p:spPr>
          <a:xfrm>
            <a:off x="1011400" y="3529975"/>
            <a:ext cx="37794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Computação gráfica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6" name="Google Shape;46;p15"/>
          <p:cNvGrpSpPr/>
          <p:nvPr/>
        </p:nvGrpSpPr>
        <p:grpSpPr>
          <a:xfrm>
            <a:off x="5159346" y="1604778"/>
            <a:ext cx="825276" cy="452794"/>
            <a:chOff x="2875700" y="4244275"/>
            <a:chExt cx="671775" cy="368575"/>
          </a:xfrm>
        </p:grpSpPr>
        <p:sp>
          <p:nvSpPr>
            <p:cNvPr id="47" name="Google Shape;47;p15"/>
            <p:cNvSpPr/>
            <p:nvPr/>
          </p:nvSpPr>
          <p:spPr>
            <a:xfrm>
              <a:off x="3048200" y="4254150"/>
              <a:ext cx="358700" cy="358700"/>
            </a:xfrm>
            <a:custGeom>
              <a:avLst/>
              <a:gdLst/>
              <a:ahLst/>
              <a:cxnLst/>
              <a:rect l="l" t="t" r="r" b="b"/>
              <a:pathLst>
                <a:path w="14348" h="14348" extrusionOk="0">
                  <a:moveTo>
                    <a:pt x="14347" y="7174"/>
                  </a:moveTo>
                  <a:cubicBezTo>
                    <a:pt x="14347" y="11125"/>
                    <a:pt x="11125" y="14347"/>
                    <a:pt x="7174" y="14347"/>
                  </a:cubicBezTo>
                  <a:cubicBezTo>
                    <a:pt x="3192" y="14347"/>
                    <a:pt x="0" y="11125"/>
                    <a:pt x="0" y="7174"/>
                  </a:cubicBezTo>
                  <a:cubicBezTo>
                    <a:pt x="0" y="3223"/>
                    <a:pt x="3192" y="1"/>
                    <a:pt x="7174" y="1"/>
                  </a:cubicBezTo>
                  <a:cubicBezTo>
                    <a:pt x="11125" y="1"/>
                    <a:pt x="14347" y="3223"/>
                    <a:pt x="14347" y="7174"/>
                  </a:cubicBezTo>
                  <a:close/>
                </a:path>
              </a:pathLst>
            </a:custGeom>
            <a:gradFill>
              <a:gsLst>
                <a:gs pos="0">
                  <a:srgbClr val="FCC60E"/>
                </a:gs>
                <a:gs pos="100000">
                  <a:srgbClr val="EA2AE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5"/>
            <p:cNvSpPr/>
            <p:nvPr/>
          </p:nvSpPr>
          <p:spPr>
            <a:xfrm>
              <a:off x="3077075" y="4371925"/>
              <a:ext cx="329050" cy="189250"/>
            </a:xfrm>
            <a:custGeom>
              <a:avLst/>
              <a:gdLst/>
              <a:ahLst/>
              <a:cxnLst/>
              <a:rect l="l" t="t" r="r" b="b"/>
              <a:pathLst>
                <a:path w="13162" h="7570" extrusionOk="0">
                  <a:moveTo>
                    <a:pt x="12767" y="1"/>
                  </a:moveTo>
                  <a:cubicBezTo>
                    <a:pt x="12979" y="487"/>
                    <a:pt x="13071" y="943"/>
                    <a:pt x="13162" y="1429"/>
                  </a:cubicBezTo>
                  <a:cubicBezTo>
                    <a:pt x="11338" y="2645"/>
                    <a:pt x="9180" y="3922"/>
                    <a:pt x="6748" y="5077"/>
                  </a:cubicBezTo>
                  <a:cubicBezTo>
                    <a:pt x="4712" y="6080"/>
                    <a:pt x="2736" y="6901"/>
                    <a:pt x="973" y="7569"/>
                  </a:cubicBezTo>
                  <a:cubicBezTo>
                    <a:pt x="608" y="7205"/>
                    <a:pt x="274" y="6840"/>
                    <a:pt x="0" y="6414"/>
                  </a:cubicBezTo>
                  <a:cubicBezTo>
                    <a:pt x="1824" y="5776"/>
                    <a:pt x="3952" y="4864"/>
                    <a:pt x="6079" y="3831"/>
                  </a:cubicBezTo>
                  <a:cubicBezTo>
                    <a:pt x="8663" y="2585"/>
                    <a:pt x="11004" y="1247"/>
                    <a:pt x="12767" y="1"/>
                  </a:cubicBezTo>
                  <a:close/>
                </a:path>
              </a:pathLst>
            </a:custGeom>
            <a:solidFill>
              <a:srgbClr val="F378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5"/>
            <p:cNvSpPr/>
            <p:nvPr/>
          </p:nvSpPr>
          <p:spPr>
            <a:xfrm>
              <a:off x="3048200" y="4254150"/>
              <a:ext cx="271300" cy="164925"/>
            </a:xfrm>
            <a:custGeom>
              <a:avLst/>
              <a:gdLst/>
              <a:ahLst/>
              <a:cxnLst/>
              <a:rect l="l" t="t" r="r" b="b"/>
              <a:pathLst>
                <a:path w="10852" h="6597" extrusionOk="0">
                  <a:moveTo>
                    <a:pt x="7782" y="1"/>
                  </a:moveTo>
                  <a:cubicBezTo>
                    <a:pt x="6657" y="669"/>
                    <a:pt x="5380" y="1399"/>
                    <a:pt x="3952" y="2128"/>
                  </a:cubicBezTo>
                  <a:cubicBezTo>
                    <a:pt x="2918" y="2615"/>
                    <a:pt x="1915" y="3071"/>
                    <a:pt x="1003" y="3466"/>
                  </a:cubicBezTo>
                  <a:cubicBezTo>
                    <a:pt x="456" y="4408"/>
                    <a:pt x="61" y="5502"/>
                    <a:pt x="0" y="6596"/>
                  </a:cubicBezTo>
                  <a:cubicBezTo>
                    <a:pt x="1429" y="6140"/>
                    <a:pt x="3222" y="5381"/>
                    <a:pt x="5076" y="4469"/>
                  </a:cubicBezTo>
                  <a:cubicBezTo>
                    <a:pt x="7508" y="3253"/>
                    <a:pt x="9605" y="2007"/>
                    <a:pt x="10852" y="1034"/>
                  </a:cubicBezTo>
                  <a:cubicBezTo>
                    <a:pt x="9940" y="457"/>
                    <a:pt x="8876" y="122"/>
                    <a:pt x="7782" y="1"/>
                  </a:cubicBezTo>
                  <a:close/>
                </a:path>
              </a:pathLst>
            </a:custGeom>
            <a:solidFill>
              <a:srgbClr val="FFFFFF">
                <a:alpha val="526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3048200" y="4299750"/>
              <a:ext cx="312325" cy="171750"/>
            </a:xfrm>
            <a:custGeom>
              <a:avLst/>
              <a:gdLst/>
              <a:ahLst/>
              <a:cxnLst/>
              <a:rect l="l" t="t" r="r" b="b"/>
              <a:pathLst>
                <a:path w="12493" h="6870" extrusionOk="0">
                  <a:moveTo>
                    <a:pt x="11885" y="0"/>
                  </a:moveTo>
                  <a:cubicBezTo>
                    <a:pt x="10639" y="882"/>
                    <a:pt x="8268" y="2189"/>
                    <a:pt x="5502" y="3557"/>
                  </a:cubicBezTo>
                  <a:cubicBezTo>
                    <a:pt x="3405" y="4590"/>
                    <a:pt x="1429" y="5472"/>
                    <a:pt x="0" y="5988"/>
                  </a:cubicBezTo>
                  <a:cubicBezTo>
                    <a:pt x="0" y="6292"/>
                    <a:pt x="31" y="6566"/>
                    <a:pt x="91" y="6870"/>
                  </a:cubicBezTo>
                  <a:cubicBezTo>
                    <a:pt x="1581" y="6353"/>
                    <a:pt x="3648" y="5441"/>
                    <a:pt x="5867" y="4316"/>
                  </a:cubicBezTo>
                  <a:cubicBezTo>
                    <a:pt x="8845" y="2857"/>
                    <a:pt x="11338" y="1429"/>
                    <a:pt x="12493" y="578"/>
                  </a:cubicBezTo>
                  <a:cubicBezTo>
                    <a:pt x="12311" y="335"/>
                    <a:pt x="12098" y="152"/>
                    <a:pt x="11885" y="0"/>
                  </a:cubicBezTo>
                  <a:close/>
                </a:path>
              </a:pathLst>
            </a:custGeom>
            <a:solidFill>
              <a:srgbClr val="FFFFFF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3061125" y="4334700"/>
              <a:ext cx="336650" cy="205200"/>
            </a:xfrm>
            <a:custGeom>
              <a:avLst/>
              <a:gdLst/>
              <a:ahLst/>
              <a:cxnLst/>
              <a:rect l="l" t="t" r="r" b="b"/>
              <a:pathLst>
                <a:path w="13466" h="8208" extrusionOk="0">
                  <a:moveTo>
                    <a:pt x="12645" y="1"/>
                  </a:moveTo>
                  <a:cubicBezTo>
                    <a:pt x="12584" y="122"/>
                    <a:pt x="12462" y="244"/>
                    <a:pt x="12341" y="335"/>
                  </a:cubicBezTo>
                  <a:cubicBezTo>
                    <a:pt x="11216" y="1459"/>
                    <a:pt x="8936" y="2918"/>
                    <a:pt x="6140" y="4286"/>
                  </a:cubicBezTo>
                  <a:cubicBezTo>
                    <a:pt x="3800" y="5472"/>
                    <a:pt x="1550" y="6323"/>
                    <a:pt x="0" y="6657"/>
                  </a:cubicBezTo>
                  <a:cubicBezTo>
                    <a:pt x="61" y="6809"/>
                    <a:pt x="152" y="6991"/>
                    <a:pt x="213" y="7143"/>
                  </a:cubicBezTo>
                  <a:cubicBezTo>
                    <a:pt x="426" y="7539"/>
                    <a:pt x="638" y="7873"/>
                    <a:pt x="882" y="8207"/>
                  </a:cubicBezTo>
                  <a:cubicBezTo>
                    <a:pt x="2432" y="7873"/>
                    <a:pt x="4620" y="7022"/>
                    <a:pt x="6961" y="5897"/>
                  </a:cubicBezTo>
                  <a:cubicBezTo>
                    <a:pt x="10031" y="4408"/>
                    <a:pt x="12493" y="2736"/>
                    <a:pt x="13465" y="1611"/>
                  </a:cubicBezTo>
                  <a:lnTo>
                    <a:pt x="13101" y="791"/>
                  </a:lnTo>
                  <a:cubicBezTo>
                    <a:pt x="12949" y="487"/>
                    <a:pt x="12797" y="244"/>
                    <a:pt x="12645" y="1"/>
                  </a:cubicBezTo>
                  <a:close/>
                </a:path>
              </a:pathLst>
            </a:custGeom>
            <a:solidFill>
              <a:srgbClr val="FFFFFF">
                <a:alpha val="526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3098350" y="4398525"/>
              <a:ext cx="309300" cy="187725"/>
            </a:xfrm>
            <a:custGeom>
              <a:avLst/>
              <a:gdLst/>
              <a:ahLst/>
              <a:cxnLst/>
              <a:rect l="l" t="t" r="r" b="b"/>
              <a:pathLst>
                <a:path w="12372" h="7509" extrusionOk="0">
                  <a:moveTo>
                    <a:pt x="12220" y="1"/>
                  </a:moveTo>
                  <a:cubicBezTo>
                    <a:pt x="12159" y="62"/>
                    <a:pt x="12037" y="153"/>
                    <a:pt x="11976" y="214"/>
                  </a:cubicBezTo>
                  <a:cubicBezTo>
                    <a:pt x="10821" y="1247"/>
                    <a:pt x="8511" y="2706"/>
                    <a:pt x="5745" y="4074"/>
                  </a:cubicBezTo>
                  <a:cubicBezTo>
                    <a:pt x="3557" y="5138"/>
                    <a:pt x="1520" y="5928"/>
                    <a:pt x="0" y="6384"/>
                  </a:cubicBezTo>
                  <a:cubicBezTo>
                    <a:pt x="426" y="6840"/>
                    <a:pt x="882" y="7204"/>
                    <a:pt x="1368" y="7508"/>
                  </a:cubicBezTo>
                  <a:cubicBezTo>
                    <a:pt x="2766" y="7053"/>
                    <a:pt x="4529" y="6353"/>
                    <a:pt x="6384" y="5442"/>
                  </a:cubicBezTo>
                  <a:cubicBezTo>
                    <a:pt x="8967" y="4165"/>
                    <a:pt x="11125" y="2858"/>
                    <a:pt x="12341" y="1824"/>
                  </a:cubicBezTo>
                  <a:cubicBezTo>
                    <a:pt x="12371" y="1217"/>
                    <a:pt x="12341" y="609"/>
                    <a:pt x="12220" y="1"/>
                  </a:cubicBezTo>
                  <a:close/>
                </a:path>
              </a:pathLst>
            </a:custGeom>
            <a:solidFill>
              <a:srgbClr val="FFFFFF">
                <a:alpha val="526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3166750" y="4485925"/>
              <a:ext cx="232550" cy="126150"/>
            </a:xfrm>
            <a:custGeom>
              <a:avLst/>
              <a:gdLst/>
              <a:ahLst/>
              <a:cxnLst/>
              <a:rect l="l" t="t" r="r" b="b"/>
              <a:pathLst>
                <a:path w="9302" h="5046" extrusionOk="0">
                  <a:moveTo>
                    <a:pt x="9301" y="0"/>
                  </a:moveTo>
                  <a:lnTo>
                    <a:pt x="9301" y="0"/>
                  </a:lnTo>
                  <a:cubicBezTo>
                    <a:pt x="8025" y="791"/>
                    <a:pt x="6231" y="1733"/>
                    <a:pt x="4255" y="2736"/>
                  </a:cubicBezTo>
                  <a:cubicBezTo>
                    <a:pt x="2705" y="3496"/>
                    <a:pt x="1246" y="4164"/>
                    <a:pt x="0" y="4651"/>
                  </a:cubicBezTo>
                  <a:cubicBezTo>
                    <a:pt x="456" y="4864"/>
                    <a:pt x="942" y="4955"/>
                    <a:pt x="1429" y="5046"/>
                  </a:cubicBezTo>
                  <a:cubicBezTo>
                    <a:pt x="2432" y="4620"/>
                    <a:pt x="3526" y="4134"/>
                    <a:pt x="4681" y="3557"/>
                  </a:cubicBezTo>
                  <a:cubicBezTo>
                    <a:pt x="6201" y="2797"/>
                    <a:pt x="7599" y="2098"/>
                    <a:pt x="8724" y="1398"/>
                  </a:cubicBezTo>
                  <a:cubicBezTo>
                    <a:pt x="8967" y="942"/>
                    <a:pt x="9149" y="487"/>
                    <a:pt x="9301" y="0"/>
                  </a:cubicBezTo>
                  <a:close/>
                </a:path>
              </a:pathLst>
            </a:custGeom>
            <a:solidFill>
              <a:srgbClr val="FFFFFF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2875700" y="4244275"/>
              <a:ext cx="671775" cy="368575"/>
            </a:xfrm>
            <a:custGeom>
              <a:avLst/>
              <a:gdLst/>
              <a:ahLst/>
              <a:cxnLst/>
              <a:rect l="l" t="t" r="r" b="b"/>
              <a:pathLst>
                <a:path w="26871" h="14743" extrusionOk="0">
                  <a:moveTo>
                    <a:pt x="18663" y="1733"/>
                  </a:moveTo>
                  <a:cubicBezTo>
                    <a:pt x="18603" y="1763"/>
                    <a:pt x="18481" y="1794"/>
                    <a:pt x="18390" y="1824"/>
                  </a:cubicBezTo>
                  <a:cubicBezTo>
                    <a:pt x="18785" y="2098"/>
                    <a:pt x="19119" y="2402"/>
                    <a:pt x="19423" y="2736"/>
                  </a:cubicBezTo>
                  <a:cubicBezTo>
                    <a:pt x="19606" y="2675"/>
                    <a:pt x="19818" y="2645"/>
                    <a:pt x="20001" y="2554"/>
                  </a:cubicBezTo>
                  <a:cubicBezTo>
                    <a:pt x="20122" y="2523"/>
                    <a:pt x="20183" y="2493"/>
                    <a:pt x="20305" y="2493"/>
                  </a:cubicBezTo>
                  <a:cubicBezTo>
                    <a:pt x="21338" y="2189"/>
                    <a:pt x="22159" y="2037"/>
                    <a:pt x="22767" y="1976"/>
                  </a:cubicBezTo>
                  <a:cubicBezTo>
                    <a:pt x="23162" y="1946"/>
                    <a:pt x="23618" y="1976"/>
                    <a:pt x="23709" y="2219"/>
                  </a:cubicBezTo>
                  <a:cubicBezTo>
                    <a:pt x="23831" y="2432"/>
                    <a:pt x="23557" y="2827"/>
                    <a:pt x="23314" y="3131"/>
                  </a:cubicBezTo>
                  <a:cubicBezTo>
                    <a:pt x="22919" y="3587"/>
                    <a:pt x="22250" y="4165"/>
                    <a:pt x="21399" y="4773"/>
                  </a:cubicBezTo>
                  <a:lnTo>
                    <a:pt x="21399" y="4773"/>
                  </a:lnTo>
                  <a:cubicBezTo>
                    <a:pt x="21247" y="4864"/>
                    <a:pt x="21065" y="5016"/>
                    <a:pt x="20882" y="5137"/>
                  </a:cubicBezTo>
                  <a:cubicBezTo>
                    <a:pt x="19089" y="6353"/>
                    <a:pt x="16779" y="7721"/>
                    <a:pt x="14226" y="8967"/>
                  </a:cubicBezTo>
                  <a:cubicBezTo>
                    <a:pt x="12068" y="10031"/>
                    <a:pt x="9970" y="10912"/>
                    <a:pt x="8147" y="11551"/>
                  </a:cubicBezTo>
                  <a:cubicBezTo>
                    <a:pt x="7964" y="11642"/>
                    <a:pt x="7812" y="11672"/>
                    <a:pt x="7660" y="11764"/>
                  </a:cubicBezTo>
                  <a:cubicBezTo>
                    <a:pt x="7265" y="11855"/>
                    <a:pt x="6900" y="12007"/>
                    <a:pt x="6505" y="12098"/>
                  </a:cubicBezTo>
                  <a:cubicBezTo>
                    <a:pt x="5472" y="12402"/>
                    <a:pt x="4651" y="12554"/>
                    <a:pt x="4043" y="12584"/>
                  </a:cubicBezTo>
                  <a:cubicBezTo>
                    <a:pt x="3648" y="12615"/>
                    <a:pt x="3192" y="12584"/>
                    <a:pt x="3101" y="12371"/>
                  </a:cubicBezTo>
                  <a:cubicBezTo>
                    <a:pt x="2979" y="12128"/>
                    <a:pt x="3253" y="11764"/>
                    <a:pt x="3496" y="11460"/>
                  </a:cubicBezTo>
                  <a:cubicBezTo>
                    <a:pt x="3922" y="11004"/>
                    <a:pt x="4560" y="10426"/>
                    <a:pt x="5411" y="9818"/>
                  </a:cubicBezTo>
                  <a:cubicBezTo>
                    <a:pt x="5776" y="9545"/>
                    <a:pt x="6201" y="9241"/>
                    <a:pt x="6657" y="8937"/>
                  </a:cubicBezTo>
                  <a:cubicBezTo>
                    <a:pt x="6779" y="8876"/>
                    <a:pt x="6931" y="8785"/>
                    <a:pt x="7052" y="8663"/>
                  </a:cubicBezTo>
                  <a:cubicBezTo>
                    <a:pt x="6961" y="8207"/>
                    <a:pt x="6931" y="7751"/>
                    <a:pt x="6961" y="7295"/>
                  </a:cubicBezTo>
                  <a:cubicBezTo>
                    <a:pt x="6931" y="7356"/>
                    <a:pt x="6900" y="7356"/>
                    <a:pt x="6809" y="7387"/>
                  </a:cubicBezTo>
                  <a:cubicBezTo>
                    <a:pt x="2584" y="10001"/>
                    <a:pt x="0" y="12523"/>
                    <a:pt x="578" y="13648"/>
                  </a:cubicBezTo>
                  <a:cubicBezTo>
                    <a:pt x="1125" y="14742"/>
                    <a:pt x="4408" y="14286"/>
                    <a:pt x="8785" y="12736"/>
                  </a:cubicBezTo>
                  <a:cubicBezTo>
                    <a:pt x="8906" y="12706"/>
                    <a:pt x="8967" y="12675"/>
                    <a:pt x="9089" y="12615"/>
                  </a:cubicBezTo>
                  <a:cubicBezTo>
                    <a:pt x="10882" y="11976"/>
                    <a:pt x="12858" y="11156"/>
                    <a:pt x="14864" y="10153"/>
                  </a:cubicBezTo>
                  <a:cubicBezTo>
                    <a:pt x="17296" y="8967"/>
                    <a:pt x="19454" y="7721"/>
                    <a:pt x="21277" y="6505"/>
                  </a:cubicBezTo>
                  <a:cubicBezTo>
                    <a:pt x="21399" y="6444"/>
                    <a:pt x="21551" y="6353"/>
                    <a:pt x="21673" y="6232"/>
                  </a:cubicBezTo>
                  <a:cubicBezTo>
                    <a:pt x="24925" y="4013"/>
                    <a:pt x="26870" y="1976"/>
                    <a:pt x="26384" y="973"/>
                  </a:cubicBezTo>
                  <a:cubicBezTo>
                    <a:pt x="25746" y="0"/>
                    <a:pt x="22736" y="365"/>
                    <a:pt x="18663" y="1733"/>
                  </a:cubicBezTo>
                  <a:close/>
                </a:path>
              </a:pathLst>
            </a:custGeom>
            <a:solidFill>
              <a:srgbClr val="FDE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15"/>
          <p:cNvGrpSpPr/>
          <p:nvPr/>
        </p:nvGrpSpPr>
        <p:grpSpPr>
          <a:xfrm>
            <a:off x="5855652" y="1140720"/>
            <a:ext cx="2426530" cy="2862034"/>
            <a:chOff x="6342419" y="886096"/>
            <a:chExt cx="2168675" cy="2557900"/>
          </a:xfrm>
        </p:grpSpPr>
        <p:grpSp>
          <p:nvGrpSpPr>
            <p:cNvPr id="56" name="Google Shape;56;p15"/>
            <p:cNvGrpSpPr/>
            <p:nvPr/>
          </p:nvGrpSpPr>
          <p:grpSpPr>
            <a:xfrm>
              <a:off x="6731232" y="1157835"/>
              <a:ext cx="1570888" cy="2286161"/>
              <a:chOff x="6731232" y="1157835"/>
              <a:chExt cx="1570888" cy="2286161"/>
            </a:xfrm>
          </p:grpSpPr>
          <p:sp>
            <p:nvSpPr>
              <p:cNvPr id="57" name="Google Shape;57;p15"/>
              <p:cNvSpPr/>
              <p:nvPr/>
            </p:nvSpPr>
            <p:spPr>
              <a:xfrm>
                <a:off x="6731232" y="2240732"/>
                <a:ext cx="526123" cy="610668"/>
              </a:xfrm>
              <a:custGeom>
                <a:avLst/>
                <a:gdLst/>
                <a:ahLst/>
                <a:cxnLst/>
                <a:rect l="l" t="t" r="r" b="b"/>
                <a:pathLst>
                  <a:path w="15321" h="17783" extrusionOk="0">
                    <a:moveTo>
                      <a:pt x="11095" y="1"/>
                    </a:moveTo>
                    <a:lnTo>
                      <a:pt x="15320" y="13557"/>
                    </a:lnTo>
                    <a:lnTo>
                      <a:pt x="1764" y="17782"/>
                    </a:lnTo>
                    <a:lnTo>
                      <a:pt x="457" y="13588"/>
                    </a:lnTo>
                    <a:cubicBezTo>
                      <a:pt x="1" y="12098"/>
                      <a:pt x="426" y="10487"/>
                      <a:pt x="1520" y="936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E300"/>
                  </a:gs>
                  <a:gs pos="100000">
                    <a:srgbClr val="FF772A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7691486" y="2073800"/>
                <a:ext cx="610634" cy="465547"/>
              </a:xfrm>
              <a:custGeom>
                <a:avLst/>
                <a:gdLst/>
                <a:ahLst/>
                <a:cxnLst/>
                <a:rect l="l" t="t" r="r" b="b"/>
                <a:pathLst>
                  <a:path w="17782" h="13557" extrusionOk="0">
                    <a:moveTo>
                      <a:pt x="0" y="0"/>
                    </a:moveTo>
                    <a:lnTo>
                      <a:pt x="4225" y="13556"/>
                    </a:lnTo>
                    <a:lnTo>
                      <a:pt x="17782" y="9331"/>
                    </a:lnTo>
                    <a:lnTo>
                      <a:pt x="16475" y="5167"/>
                    </a:lnTo>
                    <a:cubicBezTo>
                      <a:pt x="16019" y="3678"/>
                      <a:pt x="14773" y="2584"/>
                      <a:pt x="13222" y="231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E300"/>
                  </a:gs>
                  <a:gs pos="100000">
                    <a:srgbClr val="FF772A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7431066" y="2726908"/>
                <a:ext cx="519839" cy="717088"/>
              </a:xfrm>
              <a:custGeom>
                <a:avLst/>
                <a:gdLst/>
                <a:ahLst/>
                <a:cxnLst/>
                <a:rect l="l" t="t" r="r" b="b"/>
                <a:pathLst>
                  <a:path w="15138" h="20882" extrusionOk="0">
                    <a:moveTo>
                      <a:pt x="13527" y="9180"/>
                    </a:moveTo>
                    <a:cubicBezTo>
                      <a:pt x="15138" y="14712"/>
                      <a:pt x="10457" y="20882"/>
                      <a:pt x="10457" y="20882"/>
                    </a:cubicBezTo>
                    <a:cubicBezTo>
                      <a:pt x="10457" y="20882"/>
                      <a:pt x="3192" y="18146"/>
                      <a:pt x="1612" y="12645"/>
                    </a:cubicBezTo>
                    <a:cubicBezTo>
                      <a:pt x="1" y="7143"/>
                      <a:pt x="1369" y="1885"/>
                      <a:pt x="4682" y="942"/>
                    </a:cubicBezTo>
                    <a:cubicBezTo>
                      <a:pt x="7964" y="0"/>
                      <a:pt x="11946" y="3678"/>
                      <a:pt x="13527" y="918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E300"/>
                  </a:gs>
                  <a:gs pos="100000">
                    <a:srgbClr val="FF772A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6871599" y="1157835"/>
                <a:ext cx="996856" cy="1631459"/>
              </a:xfrm>
              <a:custGeom>
                <a:avLst/>
                <a:gdLst/>
                <a:ahLst/>
                <a:cxnLst/>
                <a:rect l="l" t="t" r="r" b="b"/>
                <a:pathLst>
                  <a:path w="29029" h="47509" extrusionOk="0">
                    <a:moveTo>
                      <a:pt x="6110" y="1"/>
                    </a:moveTo>
                    <a:cubicBezTo>
                      <a:pt x="1703" y="4013"/>
                      <a:pt x="1" y="10244"/>
                      <a:pt x="1794" y="15928"/>
                    </a:cubicBezTo>
                    <a:lnTo>
                      <a:pt x="11581" y="47509"/>
                    </a:lnTo>
                    <a:lnTo>
                      <a:pt x="29029" y="42068"/>
                    </a:lnTo>
                    <a:lnTo>
                      <a:pt x="19272" y="10761"/>
                    </a:lnTo>
                    <a:cubicBezTo>
                      <a:pt x="17478" y="4955"/>
                      <a:pt x="12372" y="730"/>
                      <a:pt x="6353" y="61"/>
                    </a:cubicBezTo>
                    <a:lnTo>
                      <a:pt x="61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7157617" y="2240232"/>
                <a:ext cx="630482" cy="291272"/>
              </a:xfrm>
              <a:custGeom>
                <a:avLst/>
                <a:gdLst/>
                <a:ahLst/>
                <a:cxnLst/>
                <a:rect l="l" t="t" r="r" b="b"/>
                <a:pathLst>
                  <a:path w="18360" h="8482" extrusionOk="0">
                    <a:moveTo>
                      <a:pt x="17417" y="1"/>
                    </a:moveTo>
                    <a:lnTo>
                      <a:pt x="0" y="5411"/>
                    </a:lnTo>
                    <a:lnTo>
                      <a:pt x="942" y="8481"/>
                    </a:lnTo>
                    <a:lnTo>
                      <a:pt x="18359" y="3040"/>
                    </a:lnTo>
                    <a:lnTo>
                      <a:pt x="17417" y="1"/>
                    </a:lnTo>
                    <a:close/>
                  </a:path>
                </a:pathLst>
              </a:custGeom>
              <a:solidFill>
                <a:srgbClr val="E5DD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7126299" y="2136903"/>
                <a:ext cx="610634" cy="224446"/>
              </a:xfrm>
              <a:custGeom>
                <a:avLst/>
                <a:gdLst/>
                <a:ahLst/>
                <a:cxnLst/>
                <a:rect l="l" t="t" r="r" b="b"/>
                <a:pathLst>
                  <a:path w="17782" h="6536" extrusionOk="0">
                    <a:moveTo>
                      <a:pt x="17782" y="1125"/>
                    </a:moveTo>
                    <a:lnTo>
                      <a:pt x="17387" y="1"/>
                    </a:lnTo>
                    <a:lnTo>
                      <a:pt x="0" y="5442"/>
                    </a:lnTo>
                    <a:lnTo>
                      <a:pt x="335" y="6536"/>
                    </a:lnTo>
                    <a:close/>
                  </a:path>
                </a:pathLst>
              </a:custGeom>
              <a:gradFill>
                <a:gsLst>
                  <a:gs pos="0">
                    <a:srgbClr val="FFE300"/>
                  </a:gs>
                  <a:gs pos="100000">
                    <a:srgbClr val="FF772A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7206654" y="2398917"/>
                <a:ext cx="610668" cy="224446"/>
              </a:xfrm>
              <a:custGeom>
                <a:avLst/>
                <a:gdLst/>
                <a:ahLst/>
                <a:cxnLst/>
                <a:rect l="l" t="t" r="r" b="b"/>
                <a:pathLst>
                  <a:path w="17783" h="6536" extrusionOk="0">
                    <a:moveTo>
                      <a:pt x="17782" y="1155"/>
                    </a:moveTo>
                    <a:lnTo>
                      <a:pt x="17448" y="0"/>
                    </a:lnTo>
                    <a:lnTo>
                      <a:pt x="1" y="5441"/>
                    </a:lnTo>
                    <a:lnTo>
                      <a:pt x="335" y="6535"/>
                    </a:lnTo>
                    <a:close/>
                  </a:path>
                </a:pathLst>
              </a:custGeom>
              <a:gradFill>
                <a:gsLst>
                  <a:gs pos="0">
                    <a:srgbClr val="FFE300"/>
                  </a:gs>
                  <a:gs pos="100000">
                    <a:srgbClr val="FF772A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7306858" y="2612075"/>
                <a:ext cx="525059" cy="293332"/>
              </a:xfrm>
              <a:custGeom>
                <a:avLst/>
                <a:gdLst/>
                <a:ahLst/>
                <a:cxnLst/>
                <a:rect l="l" t="t" r="r" b="b"/>
                <a:pathLst>
                  <a:path w="15290" h="8542" extrusionOk="0">
                    <a:moveTo>
                      <a:pt x="2463" y="8542"/>
                    </a:moveTo>
                    <a:lnTo>
                      <a:pt x="1" y="4682"/>
                    </a:lnTo>
                    <a:lnTo>
                      <a:pt x="15138" y="1"/>
                    </a:lnTo>
                    <a:lnTo>
                      <a:pt x="15290" y="4560"/>
                    </a:lnTo>
                    <a:close/>
                  </a:path>
                </a:pathLst>
              </a:custGeom>
              <a:gradFill>
                <a:gsLst>
                  <a:gs pos="0">
                    <a:srgbClr val="FFE300"/>
                  </a:gs>
                  <a:gs pos="100000">
                    <a:srgbClr val="FF772A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6902917" y="1157835"/>
                <a:ext cx="573066" cy="417540"/>
              </a:xfrm>
              <a:custGeom>
                <a:avLst/>
                <a:gdLst/>
                <a:ahLst/>
                <a:cxnLst/>
                <a:rect l="l" t="t" r="r" b="b"/>
                <a:pathLst>
                  <a:path w="16688" h="12159" extrusionOk="0">
                    <a:moveTo>
                      <a:pt x="16688" y="7052"/>
                    </a:moveTo>
                    <a:cubicBezTo>
                      <a:pt x="14256" y="3192"/>
                      <a:pt x="10153" y="578"/>
                      <a:pt x="5472" y="61"/>
                    </a:cubicBezTo>
                    <a:lnTo>
                      <a:pt x="5229" y="1"/>
                    </a:lnTo>
                    <a:lnTo>
                      <a:pt x="5229" y="1"/>
                    </a:lnTo>
                    <a:cubicBezTo>
                      <a:pt x="1794" y="3162"/>
                      <a:pt x="1" y="7660"/>
                      <a:pt x="213" y="1215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E300"/>
                  </a:gs>
                  <a:gs pos="100000">
                    <a:srgbClr val="FF772A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7108545" y="1629632"/>
                <a:ext cx="391442" cy="391442"/>
              </a:xfrm>
              <a:custGeom>
                <a:avLst/>
                <a:gdLst/>
                <a:ahLst/>
                <a:cxnLst/>
                <a:rect l="l" t="t" r="r" b="b"/>
                <a:pathLst>
                  <a:path w="11399" h="11399" extrusionOk="0">
                    <a:moveTo>
                      <a:pt x="11399" y="5684"/>
                    </a:moveTo>
                    <a:cubicBezTo>
                      <a:pt x="11399" y="8846"/>
                      <a:pt x="8846" y="11399"/>
                      <a:pt x="5715" y="11399"/>
                    </a:cubicBezTo>
                    <a:cubicBezTo>
                      <a:pt x="2554" y="11399"/>
                      <a:pt x="0" y="8846"/>
                      <a:pt x="0" y="5684"/>
                    </a:cubicBezTo>
                    <a:cubicBezTo>
                      <a:pt x="0" y="2523"/>
                      <a:pt x="2554" y="0"/>
                      <a:pt x="5715" y="0"/>
                    </a:cubicBezTo>
                    <a:cubicBezTo>
                      <a:pt x="8846" y="0"/>
                      <a:pt x="11399" y="2523"/>
                      <a:pt x="11399" y="56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E300"/>
                  </a:gs>
                  <a:gs pos="100000">
                    <a:srgbClr val="FF772A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7137768" y="1675819"/>
                <a:ext cx="332995" cy="297556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8665" extrusionOk="0">
                    <a:moveTo>
                      <a:pt x="4894" y="0"/>
                    </a:moveTo>
                    <a:cubicBezTo>
                      <a:pt x="4462" y="0"/>
                      <a:pt x="4022" y="67"/>
                      <a:pt x="3587" y="206"/>
                    </a:cubicBezTo>
                    <a:cubicBezTo>
                      <a:pt x="1277" y="905"/>
                      <a:pt x="1" y="3336"/>
                      <a:pt x="730" y="5616"/>
                    </a:cubicBezTo>
                    <a:cubicBezTo>
                      <a:pt x="1300" y="7473"/>
                      <a:pt x="3019" y="8665"/>
                      <a:pt x="4869" y="8665"/>
                    </a:cubicBezTo>
                    <a:cubicBezTo>
                      <a:pt x="5290" y="8665"/>
                      <a:pt x="5718" y="8603"/>
                      <a:pt x="6140" y="8473"/>
                    </a:cubicBezTo>
                    <a:cubicBezTo>
                      <a:pt x="8420" y="7774"/>
                      <a:pt x="9697" y="5343"/>
                      <a:pt x="8998" y="3063"/>
                    </a:cubicBezTo>
                    <a:cubicBezTo>
                      <a:pt x="8432" y="1193"/>
                      <a:pt x="6731" y="0"/>
                      <a:pt x="4894" y="0"/>
                    </a:cubicBezTo>
                    <a:close/>
                  </a:path>
                </a:pathLst>
              </a:custGeom>
              <a:solidFill>
                <a:srgbClr val="1212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68;p15"/>
            <p:cNvGrpSpPr/>
            <p:nvPr/>
          </p:nvGrpSpPr>
          <p:grpSpPr>
            <a:xfrm>
              <a:off x="6342419" y="886096"/>
              <a:ext cx="2168675" cy="2523842"/>
              <a:chOff x="6342419" y="886096"/>
              <a:chExt cx="2168675" cy="2523842"/>
            </a:xfrm>
          </p:grpSpPr>
          <p:sp>
            <p:nvSpPr>
              <p:cNvPr id="69" name="Google Shape;69;p15"/>
              <p:cNvSpPr/>
              <p:nvPr/>
            </p:nvSpPr>
            <p:spPr>
              <a:xfrm>
                <a:off x="8312045" y="2934316"/>
                <a:ext cx="28227" cy="28227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426" y="1"/>
                    </a:moveTo>
                    <a:cubicBezTo>
                      <a:pt x="183" y="1"/>
                      <a:pt x="0" y="183"/>
                      <a:pt x="0" y="396"/>
                    </a:cubicBezTo>
                    <a:cubicBezTo>
                      <a:pt x="0" y="639"/>
                      <a:pt x="183" y="822"/>
                      <a:pt x="426" y="822"/>
                    </a:cubicBezTo>
                    <a:cubicBezTo>
                      <a:pt x="639" y="822"/>
                      <a:pt x="821" y="639"/>
                      <a:pt x="821" y="396"/>
                    </a:cubicBezTo>
                    <a:cubicBezTo>
                      <a:pt x="821" y="183"/>
                      <a:pt x="639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8420314" y="1963111"/>
                <a:ext cx="20913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09" extrusionOk="0">
                    <a:moveTo>
                      <a:pt x="304" y="1"/>
                    </a:moveTo>
                    <a:cubicBezTo>
                      <a:pt x="152" y="1"/>
                      <a:pt x="0" y="122"/>
                      <a:pt x="0" y="304"/>
                    </a:cubicBezTo>
                    <a:cubicBezTo>
                      <a:pt x="0" y="456"/>
                      <a:pt x="152" y="608"/>
                      <a:pt x="304" y="608"/>
                    </a:cubicBezTo>
                    <a:cubicBezTo>
                      <a:pt x="487" y="608"/>
                      <a:pt x="608" y="456"/>
                      <a:pt x="608" y="304"/>
                    </a:cubicBezTo>
                    <a:cubicBezTo>
                      <a:pt x="608" y="122"/>
                      <a:pt x="487" y="1"/>
                      <a:pt x="3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7788102" y="1202979"/>
                <a:ext cx="39697" cy="39697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56" extrusionOk="0">
                    <a:moveTo>
                      <a:pt x="578" y="1"/>
                    </a:moveTo>
                    <a:cubicBezTo>
                      <a:pt x="274" y="1"/>
                      <a:pt x="1" y="274"/>
                      <a:pt x="1" y="578"/>
                    </a:cubicBezTo>
                    <a:cubicBezTo>
                      <a:pt x="1" y="882"/>
                      <a:pt x="274" y="1156"/>
                      <a:pt x="578" y="1156"/>
                    </a:cubicBezTo>
                    <a:cubicBezTo>
                      <a:pt x="912" y="1156"/>
                      <a:pt x="1156" y="882"/>
                      <a:pt x="1156" y="578"/>
                    </a:cubicBezTo>
                    <a:cubicBezTo>
                      <a:pt x="1156" y="274"/>
                      <a:pt x="912" y="1"/>
                      <a:pt x="5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6659720" y="1055506"/>
                <a:ext cx="33447" cy="34477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004" extrusionOk="0">
                    <a:moveTo>
                      <a:pt x="487" y="1"/>
                    </a:moveTo>
                    <a:cubicBezTo>
                      <a:pt x="213" y="1"/>
                      <a:pt x="1" y="214"/>
                      <a:pt x="1" y="487"/>
                    </a:cubicBezTo>
                    <a:cubicBezTo>
                      <a:pt x="1" y="761"/>
                      <a:pt x="213" y="1004"/>
                      <a:pt x="487" y="1004"/>
                    </a:cubicBezTo>
                    <a:cubicBezTo>
                      <a:pt x="760" y="1004"/>
                      <a:pt x="973" y="761"/>
                      <a:pt x="973" y="487"/>
                    </a:cubicBezTo>
                    <a:cubicBezTo>
                      <a:pt x="973" y="214"/>
                      <a:pt x="760" y="1"/>
                      <a:pt x="4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6795398" y="3292375"/>
                <a:ext cx="24038" cy="24038"/>
              </a:xfrm>
              <a:custGeom>
                <a:avLst/>
                <a:gdLst/>
                <a:ahLst/>
                <a:cxnLst/>
                <a:rect l="l" t="t" r="r" b="b"/>
                <a:pathLst>
                  <a:path w="700" h="700" extrusionOk="0">
                    <a:moveTo>
                      <a:pt x="366" y="1"/>
                    </a:moveTo>
                    <a:cubicBezTo>
                      <a:pt x="153" y="1"/>
                      <a:pt x="1" y="153"/>
                      <a:pt x="1" y="365"/>
                    </a:cubicBezTo>
                    <a:cubicBezTo>
                      <a:pt x="1" y="548"/>
                      <a:pt x="153" y="700"/>
                      <a:pt x="366" y="700"/>
                    </a:cubicBezTo>
                    <a:cubicBezTo>
                      <a:pt x="548" y="700"/>
                      <a:pt x="700" y="548"/>
                      <a:pt x="700" y="36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7284944" y="3371270"/>
                <a:ext cx="38667" cy="38667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1126" extrusionOk="0">
                    <a:moveTo>
                      <a:pt x="548" y="1"/>
                    </a:moveTo>
                    <a:cubicBezTo>
                      <a:pt x="244" y="1"/>
                      <a:pt x="1" y="244"/>
                      <a:pt x="1" y="548"/>
                    </a:cubicBezTo>
                    <a:cubicBezTo>
                      <a:pt x="1" y="882"/>
                      <a:pt x="244" y="1125"/>
                      <a:pt x="548" y="1125"/>
                    </a:cubicBezTo>
                    <a:cubicBezTo>
                      <a:pt x="882" y="1125"/>
                      <a:pt x="1125" y="882"/>
                      <a:pt x="1125" y="548"/>
                    </a:cubicBezTo>
                    <a:cubicBezTo>
                      <a:pt x="1125" y="244"/>
                      <a:pt x="882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7917581" y="1629628"/>
                <a:ext cx="99208" cy="99174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2888" extrusionOk="0">
                    <a:moveTo>
                      <a:pt x="1429" y="0"/>
                    </a:moveTo>
                    <a:lnTo>
                      <a:pt x="1034" y="1034"/>
                    </a:lnTo>
                    <a:lnTo>
                      <a:pt x="1" y="1459"/>
                    </a:lnTo>
                    <a:lnTo>
                      <a:pt x="1034" y="1915"/>
                    </a:lnTo>
                    <a:lnTo>
                      <a:pt x="1429" y="2888"/>
                    </a:lnTo>
                    <a:lnTo>
                      <a:pt x="1885" y="1915"/>
                    </a:lnTo>
                    <a:lnTo>
                      <a:pt x="2888" y="1459"/>
                    </a:lnTo>
                    <a:lnTo>
                      <a:pt x="1885" y="1034"/>
                    </a:lnTo>
                    <a:lnTo>
                      <a:pt x="14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8254598" y="1242680"/>
                <a:ext cx="57451" cy="57451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21" y="1"/>
                    </a:moveTo>
                    <a:lnTo>
                      <a:pt x="548" y="548"/>
                    </a:lnTo>
                    <a:lnTo>
                      <a:pt x="1" y="821"/>
                    </a:lnTo>
                    <a:lnTo>
                      <a:pt x="548" y="1095"/>
                    </a:lnTo>
                    <a:lnTo>
                      <a:pt x="821" y="1672"/>
                    </a:lnTo>
                    <a:lnTo>
                      <a:pt x="1095" y="1095"/>
                    </a:lnTo>
                    <a:lnTo>
                      <a:pt x="1672" y="821"/>
                    </a:lnTo>
                    <a:lnTo>
                      <a:pt x="1095" y="548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6721304" y="2103621"/>
                <a:ext cx="76235" cy="7520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190" extrusionOk="0">
                    <a:moveTo>
                      <a:pt x="1125" y="1"/>
                    </a:moveTo>
                    <a:lnTo>
                      <a:pt x="760" y="760"/>
                    </a:lnTo>
                    <a:lnTo>
                      <a:pt x="0" y="1095"/>
                    </a:lnTo>
                    <a:lnTo>
                      <a:pt x="760" y="1429"/>
                    </a:lnTo>
                    <a:lnTo>
                      <a:pt x="1125" y="2189"/>
                    </a:lnTo>
                    <a:lnTo>
                      <a:pt x="1459" y="1429"/>
                    </a:lnTo>
                    <a:lnTo>
                      <a:pt x="2219" y="1095"/>
                    </a:lnTo>
                    <a:lnTo>
                      <a:pt x="1459" y="760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8107461" y="3253777"/>
                <a:ext cx="54292" cy="54292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581" extrusionOk="0">
                    <a:moveTo>
                      <a:pt x="790" y="0"/>
                    </a:moveTo>
                    <a:lnTo>
                      <a:pt x="547" y="578"/>
                    </a:lnTo>
                    <a:lnTo>
                      <a:pt x="0" y="790"/>
                    </a:lnTo>
                    <a:lnTo>
                      <a:pt x="547" y="1033"/>
                    </a:lnTo>
                    <a:lnTo>
                      <a:pt x="790" y="1581"/>
                    </a:lnTo>
                    <a:lnTo>
                      <a:pt x="1064" y="1033"/>
                    </a:lnTo>
                    <a:lnTo>
                      <a:pt x="1581" y="790"/>
                    </a:lnTo>
                    <a:lnTo>
                      <a:pt x="1064" y="578"/>
                    </a:lnTo>
                    <a:lnTo>
                      <a:pt x="7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6342419" y="2372798"/>
                <a:ext cx="26098" cy="26133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1" extrusionOk="0">
                    <a:moveTo>
                      <a:pt x="395" y="1"/>
                    </a:moveTo>
                    <a:cubicBezTo>
                      <a:pt x="182" y="1"/>
                      <a:pt x="0" y="153"/>
                      <a:pt x="0" y="366"/>
                    </a:cubicBezTo>
                    <a:cubicBezTo>
                      <a:pt x="0" y="578"/>
                      <a:pt x="182" y="761"/>
                      <a:pt x="395" y="761"/>
                    </a:cubicBezTo>
                    <a:cubicBezTo>
                      <a:pt x="608" y="761"/>
                      <a:pt x="760" y="578"/>
                      <a:pt x="760" y="366"/>
                    </a:cubicBezTo>
                    <a:cubicBezTo>
                      <a:pt x="760" y="153"/>
                      <a:pt x="608" y="1"/>
                      <a:pt x="3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7126312" y="3023114"/>
                <a:ext cx="39697" cy="38667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26" extrusionOk="0">
                    <a:moveTo>
                      <a:pt x="578" y="1"/>
                    </a:moveTo>
                    <a:cubicBezTo>
                      <a:pt x="274" y="1"/>
                      <a:pt x="1" y="244"/>
                      <a:pt x="1" y="578"/>
                    </a:cubicBezTo>
                    <a:cubicBezTo>
                      <a:pt x="1" y="882"/>
                      <a:pt x="274" y="1125"/>
                      <a:pt x="578" y="1125"/>
                    </a:cubicBezTo>
                    <a:cubicBezTo>
                      <a:pt x="882" y="1125"/>
                      <a:pt x="1156" y="882"/>
                      <a:pt x="1156" y="578"/>
                    </a:cubicBezTo>
                    <a:cubicBezTo>
                      <a:pt x="1156" y="244"/>
                      <a:pt x="882" y="1"/>
                      <a:pt x="5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8484962" y="2612078"/>
                <a:ext cx="26133" cy="26133"/>
              </a:xfrm>
              <a:custGeom>
                <a:avLst/>
                <a:gdLst/>
                <a:ahLst/>
                <a:cxnLst/>
                <a:rect l="l" t="t" r="r" b="b"/>
                <a:pathLst>
                  <a:path w="761" h="761" extrusionOk="0">
                    <a:moveTo>
                      <a:pt x="365" y="1"/>
                    </a:moveTo>
                    <a:cubicBezTo>
                      <a:pt x="152" y="1"/>
                      <a:pt x="0" y="153"/>
                      <a:pt x="0" y="366"/>
                    </a:cubicBezTo>
                    <a:cubicBezTo>
                      <a:pt x="0" y="578"/>
                      <a:pt x="152" y="761"/>
                      <a:pt x="365" y="761"/>
                    </a:cubicBezTo>
                    <a:cubicBezTo>
                      <a:pt x="578" y="761"/>
                      <a:pt x="760" y="578"/>
                      <a:pt x="760" y="366"/>
                    </a:cubicBezTo>
                    <a:cubicBezTo>
                      <a:pt x="760" y="15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6436595" y="1930694"/>
                <a:ext cx="31352" cy="3241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44" extrusionOk="0">
                    <a:moveTo>
                      <a:pt x="456" y="1"/>
                    </a:moveTo>
                    <a:cubicBezTo>
                      <a:pt x="213" y="1"/>
                      <a:pt x="0" y="214"/>
                      <a:pt x="0" y="487"/>
                    </a:cubicBezTo>
                    <a:cubicBezTo>
                      <a:pt x="0" y="730"/>
                      <a:pt x="213" y="943"/>
                      <a:pt x="456" y="943"/>
                    </a:cubicBezTo>
                    <a:cubicBezTo>
                      <a:pt x="699" y="943"/>
                      <a:pt x="912" y="730"/>
                      <a:pt x="912" y="487"/>
                    </a:cubicBezTo>
                    <a:cubicBezTo>
                      <a:pt x="912" y="214"/>
                      <a:pt x="699" y="1"/>
                      <a:pt x="4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8071933" y="2638199"/>
                <a:ext cx="18818" cy="17754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17" extrusionOk="0">
                    <a:moveTo>
                      <a:pt x="274" y="0"/>
                    </a:moveTo>
                    <a:cubicBezTo>
                      <a:pt x="122" y="0"/>
                      <a:pt x="1" y="91"/>
                      <a:pt x="1" y="243"/>
                    </a:cubicBezTo>
                    <a:cubicBezTo>
                      <a:pt x="1" y="395"/>
                      <a:pt x="122" y="517"/>
                      <a:pt x="274" y="517"/>
                    </a:cubicBezTo>
                    <a:cubicBezTo>
                      <a:pt x="426" y="517"/>
                      <a:pt x="548" y="395"/>
                      <a:pt x="548" y="243"/>
                    </a:cubicBezTo>
                    <a:cubicBezTo>
                      <a:pt x="548" y="91"/>
                      <a:pt x="426" y="0"/>
                      <a:pt x="2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6539668" y="2996982"/>
                <a:ext cx="26133" cy="26133"/>
              </a:xfrm>
              <a:custGeom>
                <a:avLst/>
                <a:gdLst/>
                <a:ahLst/>
                <a:cxnLst/>
                <a:rect l="l" t="t" r="r" b="b"/>
                <a:pathLst>
                  <a:path w="761" h="761" extrusionOk="0">
                    <a:moveTo>
                      <a:pt x="396" y="1"/>
                    </a:moveTo>
                    <a:cubicBezTo>
                      <a:pt x="183" y="1"/>
                      <a:pt x="1" y="153"/>
                      <a:pt x="1" y="365"/>
                    </a:cubicBezTo>
                    <a:cubicBezTo>
                      <a:pt x="1" y="578"/>
                      <a:pt x="183" y="761"/>
                      <a:pt x="396" y="761"/>
                    </a:cubicBezTo>
                    <a:cubicBezTo>
                      <a:pt x="609" y="761"/>
                      <a:pt x="761" y="578"/>
                      <a:pt x="761" y="365"/>
                    </a:cubicBezTo>
                    <a:cubicBezTo>
                      <a:pt x="761" y="153"/>
                      <a:pt x="609" y="1"/>
                      <a:pt x="3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7243104" y="886096"/>
                <a:ext cx="76235" cy="7520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190" extrusionOk="0">
                    <a:moveTo>
                      <a:pt x="1125" y="1"/>
                    </a:moveTo>
                    <a:lnTo>
                      <a:pt x="760" y="760"/>
                    </a:lnTo>
                    <a:lnTo>
                      <a:pt x="0" y="1095"/>
                    </a:lnTo>
                    <a:lnTo>
                      <a:pt x="760" y="1429"/>
                    </a:lnTo>
                    <a:lnTo>
                      <a:pt x="1125" y="2189"/>
                    </a:lnTo>
                    <a:lnTo>
                      <a:pt x="1459" y="1429"/>
                    </a:lnTo>
                    <a:lnTo>
                      <a:pt x="2219" y="1095"/>
                    </a:lnTo>
                    <a:lnTo>
                      <a:pt x="1459" y="760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6" name="Google Shape;86;p15"/>
          <p:cNvGrpSpPr/>
          <p:nvPr/>
        </p:nvGrpSpPr>
        <p:grpSpPr>
          <a:xfrm>
            <a:off x="4962896" y="2571751"/>
            <a:ext cx="676842" cy="677763"/>
            <a:chOff x="2222200" y="4158400"/>
            <a:chExt cx="550950" cy="551700"/>
          </a:xfrm>
        </p:grpSpPr>
        <p:sp>
          <p:nvSpPr>
            <p:cNvPr id="87" name="Google Shape;87;p15"/>
            <p:cNvSpPr/>
            <p:nvPr/>
          </p:nvSpPr>
          <p:spPr>
            <a:xfrm>
              <a:off x="2222200" y="4158400"/>
              <a:ext cx="550950" cy="550950"/>
            </a:xfrm>
            <a:custGeom>
              <a:avLst/>
              <a:gdLst/>
              <a:ahLst/>
              <a:cxnLst/>
              <a:rect l="l" t="t" r="r" b="b"/>
              <a:pathLst>
                <a:path w="22038" h="22038" extrusionOk="0">
                  <a:moveTo>
                    <a:pt x="22037" y="11004"/>
                  </a:moveTo>
                  <a:cubicBezTo>
                    <a:pt x="22037" y="17083"/>
                    <a:pt x="17113" y="22038"/>
                    <a:pt x="11034" y="22038"/>
                  </a:cubicBezTo>
                  <a:cubicBezTo>
                    <a:pt x="4955" y="22038"/>
                    <a:pt x="0" y="17083"/>
                    <a:pt x="0" y="11004"/>
                  </a:cubicBezTo>
                  <a:cubicBezTo>
                    <a:pt x="0" y="4925"/>
                    <a:pt x="4955" y="1"/>
                    <a:pt x="11034" y="1"/>
                  </a:cubicBezTo>
                  <a:cubicBezTo>
                    <a:pt x="17113" y="1"/>
                    <a:pt x="22037" y="4925"/>
                    <a:pt x="22037" y="11004"/>
                  </a:cubicBezTo>
                  <a:close/>
                </a:path>
              </a:pathLst>
            </a:custGeom>
            <a:gradFill>
              <a:gsLst>
                <a:gs pos="0">
                  <a:srgbClr val="FFA300"/>
                </a:gs>
                <a:gs pos="100000">
                  <a:srgbClr val="AA0505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2301975" y="4183475"/>
              <a:ext cx="397450" cy="62350"/>
            </a:xfrm>
            <a:custGeom>
              <a:avLst/>
              <a:gdLst/>
              <a:ahLst/>
              <a:cxnLst/>
              <a:rect l="l" t="t" r="r" b="b"/>
              <a:pathLst>
                <a:path w="15898" h="2494" extrusionOk="0">
                  <a:moveTo>
                    <a:pt x="12524" y="1"/>
                  </a:moveTo>
                  <a:cubicBezTo>
                    <a:pt x="11855" y="92"/>
                    <a:pt x="11156" y="153"/>
                    <a:pt x="10396" y="183"/>
                  </a:cubicBezTo>
                  <a:cubicBezTo>
                    <a:pt x="7448" y="426"/>
                    <a:pt x="4530" y="609"/>
                    <a:pt x="1794" y="791"/>
                  </a:cubicBezTo>
                  <a:cubicBezTo>
                    <a:pt x="1156" y="1217"/>
                    <a:pt x="548" y="1733"/>
                    <a:pt x="1" y="2250"/>
                  </a:cubicBezTo>
                  <a:lnTo>
                    <a:pt x="15898" y="2493"/>
                  </a:lnTo>
                  <a:cubicBezTo>
                    <a:pt x="14895" y="1460"/>
                    <a:pt x="13770" y="609"/>
                    <a:pt x="12524" y="1"/>
                  </a:cubicBezTo>
                  <a:close/>
                </a:path>
              </a:pathLst>
            </a:custGeom>
            <a:solidFill>
              <a:srgbClr val="FFFFFF">
                <a:alpha val="36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231300" y="4301275"/>
              <a:ext cx="541075" cy="104125"/>
            </a:xfrm>
            <a:custGeom>
              <a:avLst/>
              <a:gdLst/>
              <a:ahLst/>
              <a:cxnLst/>
              <a:rect l="l" t="t" r="r" b="b"/>
              <a:pathLst>
                <a:path w="21643" h="4165" extrusionOk="0">
                  <a:moveTo>
                    <a:pt x="974" y="0"/>
                  </a:moveTo>
                  <a:cubicBezTo>
                    <a:pt x="548" y="851"/>
                    <a:pt x="214" y="1672"/>
                    <a:pt x="1" y="2584"/>
                  </a:cubicBezTo>
                  <a:lnTo>
                    <a:pt x="21643" y="4164"/>
                  </a:lnTo>
                  <a:cubicBezTo>
                    <a:pt x="21491" y="2796"/>
                    <a:pt x="21065" y="1489"/>
                    <a:pt x="20518" y="274"/>
                  </a:cubicBezTo>
                  <a:cubicBezTo>
                    <a:pt x="15260" y="152"/>
                    <a:pt x="6262" y="91"/>
                    <a:pt x="974" y="0"/>
                  </a:cubicBez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41000">
                  <a:srgbClr val="E07702"/>
                </a:gs>
                <a:gs pos="100000">
                  <a:srgbClr val="C02E0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2222200" y="4409925"/>
              <a:ext cx="550950" cy="114000"/>
            </a:xfrm>
            <a:custGeom>
              <a:avLst/>
              <a:gdLst/>
              <a:ahLst/>
              <a:cxnLst/>
              <a:rect l="l" t="t" r="r" b="b"/>
              <a:pathLst>
                <a:path w="22038" h="4560" extrusionOk="0">
                  <a:moveTo>
                    <a:pt x="31" y="1"/>
                  </a:moveTo>
                  <a:cubicBezTo>
                    <a:pt x="0" y="305"/>
                    <a:pt x="0" y="639"/>
                    <a:pt x="0" y="943"/>
                  </a:cubicBezTo>
                  <a:cubicBezTo>
                    <a:pt x="0" y="2250"/>
                    <a:pt x="243" y="3405"/>
                    <a:pt x="608" y="4560"/>
                  </a:cubicBezTo>
                  <a:lnTo>
                    <a:pt x="22007" y="2037"/>
                  </a:lnTo>
                  <a:cubicBezTo>
                    <a:pt x="22007" y="1703"/>
                    <a:pt x="22037" y="1338"/>
                    <a:pt x="22037" y="973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rgbClr val="FFFFFF">
                <a:alpha val="36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2251075" y="4521625"/>
              <a:ext cx="507625" cy="105650"/>
            </a:xfrm>
            <a:custGeom>
              <a:avLst/>
              <a:gdLst/>
              <a:ahLst/>
              <a:cxnLst/>
              <a:rect l="l" t="t" r="r" b="b"/>
              <a:pathLst>
                <a:path w="20305" h="4226" extrusionOk="0">
                  <a:moveTo>
                    <a:pt x="20305" y="1"/>
                  </a:moveTo>
                  <a:lnTo>
                    <a:pt x="0" y="1460"/>
                  </a:lnTo>
                  <a:cubicBezTo>
                    <a:pt x="487" y="2463"/>
                    <a:pt x="1155" y="3436"/>
                    <a:pt x="1976" y="4226"/>
                  </a:cubicBezTo>
                  <a:lnTo>
                    <a:pt x="19909" y="1034"/>
                  </a:lnTo>
                  <a:cubicBezTo>
                    <a:pt x="20061" y="700"/>
                    <a:pt x="20213" y="366"/>
                    <a:pt x="20305" y="1"/>
                  </a:cubicBez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41000">
                  <a:srgbClr val="E07702"/>
                </a:gs>
                <a:gs pos="100000">
                  <a:srgbClr val="C02E0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2324025" y="4631050"/>
              <a:ext cx="367050" cy="79050"/>
            </a:xfrm>
            <a:custGeom>
              <a:avLst/>
              <a:gdLst/>
              <a:ahLst/>
              <a:cxnLst/>
              <a:rect l="l" t="t" r="r" b="b"/>
              <a:pathLst>
                <a:path w="14682" h="3162" extrusionOk="0">
                  <a:moveTo>
                    <a:pt x="14681" y="1"/>
                  </a:moveTo>
                  <a:lnTo>
                    <a:pt x="0" y="700"/>
                  </a:lnTo>
                  <a:cubicBezTo>
                    <a:pt x="1885" y="2250"/>
                    <a:pt x="4316" y="3162"/>
                    <a:pt x="6961" y="3162"/>
                  </a:cubicBezTo>
                  <a:cubicBezTo>
                    <a:pt x="9970" y="3162"/>
                    <a:pt x="12706" y="1946"/>
                    <a:pt x="14681" y="1"/>
                  </a:cubicBezTo>
                  <a:close/>
                </a:path>
              </a:pathLst>
            </a:custGeom>
            <a:solidFill>
              <a:srgbClr val="FFFFFF">
                <a:alpha val="36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6DCAB917-244B-28FE-4140-4A23A780B9B1}"/>
              </a:ext>
            </a:extLst>
          </p:cNvPr>
          <p:cNvSpPr txBox="1"/>
          <p:nvPr/>
        </p:nvSpPr>
        <p:spPr>
          <a:xfrm>
            <a:off x="6872924" y="4127062"/>
            <a:ext cx="2135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João Domingues 48897</a:t>
            </a:r>
          </a:p>
          <a:p>
            <a:r>
              <a:rPr lang="pt-PT" dirty="0">
                <a:solidFill>
                  <a:schemeClr val="bg1"/>
                </a:solidFill>
              </a:rPr>
              <a:t>Samuel Dias 48184</a:t>
            </a:r>
          </a:p>
          <a:p>
            <a:r>
              <a:rPr lang="pt-PT" dirty="0">
                <a:solidFill>
                  <a:schemeClr val="bg1"/>
                </a:solidFill>
              </a:rPr>
              <a:t>Pedro Lourenço 48213</a:t>
            </a:r>
          </a:p>
          <a:p>
            <a:r>
              <a:rPr lang="pt-PT" dirty="0">
                <a:solidFill>
                  <a:schemeClr val="bg1"/>
                </a:solidFill>
              </a:rPr>
              <a:t>Pedro Batista 48389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6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8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E89C7-BBC2-D88B-C64F-67B2FEF0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Planetas</a:t>
            </a:r>
          </a:p>
        </p:txBody>
      </p:sp>
      <p:pic>
        <p:nvPicPr>
          <p:cNvPr id="4" name="Imagem 3" descr="Uma imagem com texto, captura de ecrã, multimédia&#10;&#10;Descrição gerada automaticamente">
            <a:extLst>
              <a:ext uri="{FF2B5EF4-FFF2-40B4-BE49-F238E27FC236}">
                <a16:creationId xmlns:a16="http://schemas.microsoft.com/office/drawing/2014/main" id="{2137F9F8-12DD-E98B-E31C-572A5D3F1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86" y="943165"/>
            <a:ext cx="7049369" cy="405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90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56E5C-EE0F-29DF-DE6C-8FCBE526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Texturas</a:t>
            </a:r>
          </a:p>
        </p:txBody>
      </p:sp>
      <p:pic>
        <p:nvPicPr>
          <p:cNvPr id="4" name="Imagem 3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ED0BCD10-D3A1-EFB7-D972-3C18334A4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462" y="1017725"/>
            <a:ext cx="5051729" cy="381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26B1B-FC3F-460C-D026-B9BA850BA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 descr="Uma imagem com texto, captura de ecrã, ecrã, computador&#10;&#10;Descrição gerada automaticamente">
            <a:extLst>
              <a:ext uri="{FF2B5EF4-FFF2-40B4-BE49-F238E27FC236}">
                <a16:creationId xmlns:a16="http://schemas.microsoft.com/office/drawing/2014/main" id="{A825233A-7CDE-3A94-B387-819157157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397" y="0"/>
            <a:ext cx="599520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4B01B-997D-741A-7380-E98FC869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 descr="Uma imagem com texto, captura de ecrã, computador, software&#10;&#10;Descrição gerada automaticamente">
            <a:extLst>
              <a:ext uri="{FF2B5EF4-FFF2-40B4-BE49-F238E27FC236}">
                <a16:creationId xmlns:a16="http://schemas.microsoft.com/office/drawing/2014/main" id="{00758588-6D65-AE17-5787-2BADF7851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12" y="339240"/>
            <a:ext cx="8378613" cy="446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60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4B55F-0E51-7B51-8140-49F26AF0C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 descr="Uma imagem com texto, captura de ecrã, ecrã, Tipo de letra&#10;&#10;Descrição gerada automaticamente">
            <a:extLst>
              <a:ext uri="{FF2B5EF4-FFF2-40B4-BE49-F238E27FC236}">
                <a16:creationId xmlns:a16="http://schemas.microsoft.com/office/drawing/2014/main" id="{114CD036-D3EA-E70C-35D5-BE2C4095E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34" y="568380"/>
            <a:ext cx="7015491" cy="424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6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08701-7094-A005-BB57-404E414FE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Skybox</a:t>
            </a:r>
            <a:endParaRPr lang="pt-PT" dirty="0"/>
          </a:p>
        </p:txBody>
      </p:sp>
      <p:pic>
        <p:nvPicPr>
          <p:cNvPr id="6" name="Imagem 5" descr="Uma imagem com texto, captura de ecrã, Tipo de letra, design&#10;&#10;Descrição gerada automaticamente">
            <a:extLst>
              <a:ext uri="{FF2B5EF4-FFF2-40B4-BE49-F238E27FC236}">
                <a16:creationId xmlns:a16="http://schemas.microsoft.com/office/drawing/2014/main" id="{415AFB04-4351-C35A-F572-628F75508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57" y="939739"/>
            <a:ext cx="8196088" cy="41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72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211C4-55BC-C602-A343-ED902356B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Orbitas</a:t>
            </a:r>
          </a:p>
        </p:txBody>
      </p:sp>
      <p:pic>
        <p:nvPicPr>
          <p:cNvPr id="4" name="Imagem 3" descr="Uma imagem com texto, captura de ecrã, ecrã, computador&#10;&#10;Descrição gerada automaticamente">
            <a:extLst>
              <a:ext uri="{FF2B5EF4-FFF2-40B4-BE49-F238E27FC236}">
                <a16:creationId xmlns:a16="http://schemas.microsoft.com/office/drawing/2014/main" id="{A0C93514-5424-D910-25B9-D6764983F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151" y="965064"/>
            <a:ext cx="5893310" cy="399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25759"/>
      </p:ext>
    </p:extLst>
  </p:cSld>
  <p:clrMapOvr>
    <a:masterClrMapping/>
  </p:clrMapOvr>
</p:sld>
</file>

<file path=ppt/theme/theme1.xml><?xml version="1.0" encoding="utf-8"?>
<a:theme xmlns:a="http://schemas.openxmlformats.org/drawingml/2006/main" name="Animated Solar System Infographics by Slidesgo">
  <a:themeElements>
    <a:clrScheme name="Simple Light">
      <a:dk1>
        <a:srgbClr val="E54D0A"/>
      </a:dk1>
      <a:lt1>
        <a:srgbClr val="FFFFFF"/>
      </a:lt1>
      <a:dk2>
        <a:srgbClr val="FDE286"/>
      </a:dk2>
      <a:lt2>
        <a:srgbClr val="2CEDD0"/>
      </a:lt2>
      <a:accent1>
        <a:srgbClr val="3C798F"/>
      </a:accent1>
      <a:accent2>
        <a:srgbClr val="FFBA61"/>
      </a:accent2>
      <a:accent3>
        <a:srgbClr val="E0A848"/>
      </a:accent3>
      <a:accent4>
        <a:srgbClr val="D44D63"/>
      </a:accent4>
      <a:accent5>
        <a:srgbClr val="27D4BA"/>
      </a:accent5>
      <a:accent6>
        <a:srgbClr val="3F306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</Words>
  <Application>Microsoft Office PowerPoint</Application>
  <PresentationFormat>Apresentação no Ecrã (16:9)</PresentationFormat>
  <Paragraphs>10</Paragraphs>
  <Slides>8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Fira Sans Extra Condensed SemiBold</vt:lpstr>
      <vt:lpstr>Roboto</vt:lpstr>
      <vt:lpstr>Arial</vt:lpstr>
      <vt:lpstr>Animated Solar System Infographics by Slidesgo</vt:lpstr>
      <vt:lpstr>Sistema Solar</vt:lpstr>
      <vt:lpstr>Planetas</vt:lpstr>
      <vt:lpstr>Texturas</vt:lpstr>
      <vt:lpstr>Apresentação do PowerPoint</vt:lpstr>
      <vt:lpstr>Apresentação do PowerPoint</vt:lpstr>
      <vt:lpstr>Apresentação do PowerPoint</vt:lpstr>
      <vt:lpstr>Skybox</vt:lpstr>
      <vt:lpstr>Orbitas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Solar</dc:title>
  <dc:creator>Admin</dc:creator>
  <cp:lastModifiedBy>Samuka Dias</cp:lastModifiedBy>
  <cp:revision>2</cp:revision>
  <dcterms:modified xsi:type="dcterms:W3CDTF">2024-01-10T22:20:02Z</dcterms:modified>
</cp:coreProperties>
</file>