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uel33651/finalprojec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172584"/>
            <a:ext cx="8001000" cy="968188"/>
          </a:xfrm>
        </p:spPr>
        <p:txBody>
          <a:bodyPr/>
          <a:lstStyle/>
          <a:p>
            <a:r>
              <a:rPr lang="en-US" b="1" dirty="0" smtClean="0"/>
              <a:t>FINAL PROJECT C++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327038"/>
            <a:ext cx="6400800" cy="19473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17.83.0012 Sukma Alfianto </a:t>
            </a:r>
            <a:endParaRPr lang="pt-B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/>
              <a:t>17.83.0043 </a:t>
            </a:r>
            <a:r>
              <a:rPr lang="pt-BR" b="1" dirty="0"/>
              <a:t>Armanda </a:t>
            </a:r>
            <a:endParaRPr lang="pt-B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/>
              <a:t>17.83.0050 </a:t>
            </a:r>
            <a:r>
              <a:rPr lang="pt-BR" b="1" dirty="0"/>
              <a:t>Samuel Sinambela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8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27796" y="296605"/>
            <a:ext cx="8001000" cy="9681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FINAL PROJECT C++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err="1" smtClean="0"/>
              <a:t>Tabel</a:t>
            </a:r>
            <a:r>
              <a:rPr lang="en-US" b="1" dirty="0" smtClean="0"/>
              <a:t> ASCII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err="1" smtClean="0"/>
              <a:t>Melihat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ascii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karakter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093" t="25095" r="16245" b="14300"/>
          <a:stretch/>
        </p:blipFill>
        <p:spPr>
          <a:xfrm>
            <a:off x="1052945" y="1427016"/>
            <a:ext cx="10664454" cy="507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7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149" y="829491"/>
            <a:ext cx="10771914" cy="476141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ASCII </a:t>
            </a:r>
            <a:r>
              <a:rPr lang="en-US" sz="2800" dirty="0" err="1">
                <a:solidFill>
                  <a:schemeClr val="tx1"/>
                </a:solidFill>
              </a:rPr>
              <a:t>merupakan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kepanjangan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 </a:t>
            </a:r>
            <a:r>
              <a:rPr lang="en-US" sz="2800" i="1" dirty="0">
                <a:solidFill>
                  <a:schemeClr val="tx1"/>
                </a:solidFill>
              </a:rPr>
              <a:t>(American Standard Code for Information Interchange)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pengertian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 ASCII </a:t>
            </a:r>
            <a:r>
              <a:rPr lang="en-US" sz="2800" dirty="0" err="1">
                <a:solidFill>
                  <a:schemeClr val="tx1"/>
                </a:solidFill>
              </a:rPr>
              <a:t>sendiri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adalah</a:t>
            </a:r>
            <a:r>
              <a:rPr lang="en-US" sz="2800" dirty="0">
                <a:solidFill>
                  <a:schemeClr val="tx1"/>
                </a:solidFill>
              </a:rPr>
              <a:t> </a:t>
            </a:r>
            <a:r>
              <a:rPr lang="en-US" sz="2800" dirty="0" err="1">
                <a:solidFill>
                  <a:schemeClr val="tx1"/>
                </a:solidFill>
              </a:rPr>
              <a:t>suatu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standar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internasional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dalam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kode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huruf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simbol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seperti</a:t>
            </a:r>
            <a:r>
              <a:rPr lang="en-US" sz="2800" dirty="0">
                <a:solidFill>
                  <a:schemeClr val="tx1"/>
                </a:solidFill>
              </a:rPr>
              <a:t> Hex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Unicode </a:t>
            </a:r>
            <a:r>
              <a:rPr lang="en-US" sz="2800" dirty="0" err="1">
                <a:solidFill>
                  <a:schemeClr val="tx1"/>
                </a:solidFill>
              </a:rPr>
              <a:t>tetapi</a:t>
            </a:r>
            <a:r>
              <a:rPr lang="en-US" sz="2800" dirty="0">
                <a:solidFill>
                  <a:schemeClr val="tx1"/>
                </a:solidFill>
              </a:rPr>
              <a:t> ASCII </a:t>
            </a:r>
            <a:r>
              <a:rPr lang="en-US" sz="2800" dirty="0" err="1">
                <a:solidFill>
                  <a:schemeClr val="tx1"/>
                </a:solidFill>
              </a:rPr>
              <a:t>lebih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bersifat</a:t>
            </a:r>
            <a:r>
              <a:rPr lang="en-US" sz="2800" dirty="0">
                <a:solidFill>
                  <a:schemeClr val="tx1"/>
                </a:solidFill>
              </a:rPr>
              <a:t> universal, </a:t>
            </a:r>
            <a:r>
              <a:rPr lang="en-US" sz="2800" dirty="0" err="1">
                <a:solidFill>
                  <a:schemeClr val="tx1"/>
                </a:solidFill>
              </a:rPr>
              <a:t>contohnya</a:t>
            </a:r>
            <a:r>
              <a:rPr lang="en-US" sz="2800" dirty="0">
                <a:solidFill>
                  <a:schemeClr val="tx1"/>
                </a:solidFill>
              </a:rPr>
              <a:t> 124 </a:t>
            </a:r>
            <a:r>
              <a:rPr lang="en-US" sz="2800" dirty="0" err="1">
                <a:solidFill>
                  <a:schemeClr val="tx1"/>
                </a:solidFill>
              </a:rPr>
              <a:t>adalah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karakter</a:t>
            </a:r>
            <a:r>
              <a:rPr lang="en-US" sz="2800" dirty="0">
                <a:solidFill>
                  <a:schemeClr val="tx1"/>
                </a:solidFill>
              </a:rPr>
              <a:t> "|". </a:t>
            </a:r>
            <a:r>
              <a:rPr lang="en-US" sz="2800" dirty="0" err="1">
                <a:solidFill>
                  <a:schemeClr val="tx1"/>
                </a:solidFill>
              </a:rPr>
              <a:t>Ia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selalu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digunakan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oleh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komputer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alat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komunikasi</a:t>
            </a:r>
            <a:r>
              <a:rPr lang="en-US" sz="2800" dirty="0">
                <a:solidFill>
                  <a:schemeClr val="tx1"/>
                </a:solidFill>
              </a:rPr>
              <a:t> lain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menunjukkan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teks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err="1">
                <a:solidFill>
                  <a:schemeClr val="tx1"/>
                </a:solidFill>
              </a:rPr>
              <a:t>sedangkan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fungsi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kode</a:t>
            </a:r>
            <a:r>
              <a:rPr lang="en-US" sz="2800" dirty="0">
                <a:solidFill>
                  <a:schemeClr val="tx1"/>
                </a:solidFill>
              </a:rPr>
              <a:t> ASCII </a:t>
            </a:r>
            <a:r>
              <a:rPr lang="en-US" sz="2800" dirty="0" err="1">
                <a:solidFill>
                  <a:schemeClr val="tx1"/>
                </a:solidFill>
              </a:rPr>
              <a:t>ialah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digunakan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mewakili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karakter-karakter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angka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maupun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huruf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didalam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komputer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sebagai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contoh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dapat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kita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lihat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pada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karakter</a:t>
            </a:r>
            <a:r>
              <a:rPr lang="en-US" sz="2800" dirty="0">
                <a:solidFill>
                  <a:schemeClr val="tx1"/>
                </a:solidFill>
              </a:rPr>
              <a:t> 1, 2, 3, A, B, C,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sebagainya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484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249" y="1481460"/>
            <a:ext cx="8001000" cy="968188"/>
          </a:xfrm>
        </p:spPr>
        <p:txBody>
          <a:bodyPr>
            <a:noAutofit/>
          </a:bodyPr>
          <a:lstStyle/>
          <a:p>
            <a:r>
              <a:rPr lang="en-US" b="1" dirty="0" smtClean="0"/>
              <a:t>Link repository GITHUB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956249" y="2449648"/>
            <a:ext cx="9129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https://github.com/samuel33651/finalproject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7035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1689" y="3473098"/>
            <a:ext cx="8001000" cy="968188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REVIEW SOURCE CODE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37074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4528" y="3560781"/>
            <a:ext cx="8001000" cy="968188"/>
          </a:xfrm>
        </p:spPr>
        <p:txBody>
          <a:bodyPr>
            <a:noAutofit/>
          </a:bodyPr>
          <a:lstStyle/>
          <a:p>
            <a:r>
              <a:rPr lang="en-US" sz="16600" b="1" dirty="0" smtClean="0"/>
              <a:t>DEMO</a:t>
            </a:r>
            <a:endParaRPr lang="en-US" sz="16600" b="1" dirty="0"/>
          </a:p>
        </p:txBody>
      </p:sp>
    </p:spTree>
    <p:extLst>
      <p:ext uri="{BB962C8B-B14F-4D97-AF65-F5344CB8AC3E}">
        <p14:creationId xmlns:p14="http://schemas.microsoft.com/office/powerpoint/2010/main" val="404987531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37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Slice</vt:lpstr>
      <vt:lpstr>FINAL PROJECT C++</vt:lpstr>
      <vt:lpstr>PowerPoint Presentation</vt:lpstr>
      <vt:lpstr>PowerPoint Presentation</vt:lpstr>
      <vt:lpstr>Link repository GITHUB</vt:lpstr>
      <vt:lpstr>REVIEW SOURCE CODE</vt:lpstr>
      <vt:lpstr>DEMO</vt:lpstr>
    </vt:vector>
  </TitlesOfParts>
  <Company>AMIKOM Yogyakarta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C++</dc:title>
  <dc:creator>amikom</dc:creator>
  <cp:lastModifiedBy>Windows User</cp:lastModifiedBy>
  <cp:revision>6</cp:revision>
  <dcterms:created xsi:type="dcterms:W3CDTF">2019-07-06T01:00:34Z</dcterms:created>
  <dcterms:modified xsi:type="dcterms:W3CDTF">2019-07-07T16:50:56Z</dcterms:modified>
</cp:coreProperties>
</file>