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98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8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19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3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9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22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4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8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2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6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3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8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94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6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12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4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284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rogramaci%C3%B3n_multiparadigma" TargetMode="External"/><Relationship Id="rId3" Type="http://schemas.openxmlformats.org/officeDocument/2006/relationships/hyperlink" Target="https://es.wikipedia.org/wiki/Lenguaje_de_programaci%C3%B3n" TargetMode="External"/><Relationship Id="rId7" Type="http://schemas.openxmlformats.org/officeDocument/2006/relationships/hyperlink" Target="https://es.wikipedia.org/wiki/Lenguaje_de_programaci%C3%B3n_de_prop%C3%B3sito_gener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" TargetMode="External"/><Relationship Id="rId5" Type="http://schemas.openxmlformats.org/officeDocument/2006/relationships/hyperlink" Target="https://es.wikipedia.org/wiki/Lenguaje_de_programaci%C3%B3n_compilado" TargetMode="External"/><Relationship Id="rId10" Type="http://schemas.openxmlformats.org/officeDocument/2006/relationships/hyperlink" Target="https://es.wikipedia.org/wiki/Programaci%C3%B3n_concurrente" TargetMode="External"/><Relationship Id="rId4" Type="http://schemas.openxmlformats.org/officeDocument/2006/relationships/hyperlink" Target="https://es.wikipedia.org/wiki/Computaci%C3%B3n_concurrente" TargetMode="External"/><Relationship Id="rId9" Type="http://schemas.openxmlformats.org/officeDocument/2006/relationships/hyperlink" Target="https://es.wikipedia.org/wiki/Fundaci%C3%B3n_Mozill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NU/Linux" TargetMode="External"/><Relationship Id="rId2" Type="http://schemas.openxmlformats.org/officeDocument/2006/relationships/hyperlink" Target="https://es.wikipedia.org/wiki/Go_(lenguaje_de_programaci%C3%B3n)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lang.org/doc/go_faq.html#garbage_collection" TargetMode="External"/><Relationship Id="rId5" Type="http://schemas.openxmlformats.org/officeDocument/2006/relationships/hyperlink" Target="https://es.wikipedia.org/wiki/Microsoft_Windows" TargetMode="External"/><Relationship Id="rId4" Type="http://schemas.openxmlformats.org/officeDocument/2006/relationships/hyperlink" Target="https://es.wikipedia.org/wiki/OS_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1167407"/>
          </a:xfrm>
        </p:spPr>
        <p:txBody>
          <a:bodyPr/>
          <a:lstStyle/>
          <a:p>
            <a:r>
              <a:rPr lang="es-ES" dirty="0"/>
              <a:t>GRUPO1 TG2_FINAL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SAMUEL CESAR SANTAN</a:t>
            </a:r>
          </a:p>
          <a:p>
            <a:r>
              <a:rPr lang="es-ES" b="1" dirty="0">
                <a:solidFill>
                  <a:schemeClr val="bg1"/>
                </a:solidFill>
              </a:rPr>
              <a:t>CARLOS  EVANGELISTA CURI</a:t>
            </a:r>
          </a:p>
          <a:p>
            <a:r>
              <a:rPr lang="es-ES" b="1" dirty="0">
                <a:solidFill>
                  <a:schemeClr val="bg1"/>
                </a:solidFill>
              </a:rPr>
              <a:t>JONATAN MORENO LAZARO</a:t>
            </a:r>
          </a:p>
          <a:p>
            <a:r>
              <a:rPr lang="es-ES" b="1" dirty="0">
                <a:solidFill>
                  <a:schemeClr val="bg1"/>
                </a:solidFill>
              </a:rPr>
              <a:t>MARIA  BENAVIDES BOLAÑOS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75656" y="2492896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LENGUAJES DE PROGRAMACION </a:t>
            </a:r>
          </a:p>
          <a:p>
            <a:pPr algn="ctr"/>
            <a:r>
              <a:rPr lang="es-ES" b="1" dirty="0"/>
              <a:t> GO-RUST</a:t>
            </a:r>
          </a:p>
        </p:txBody>
      </p:sp>
    </p:spTree>
    <p:extLst>
      <p:ext uri="{BB962C8B-B14F-4D97-AF65-F5344CB8AC3E}">
        <p14:creationId xmlns:p14="http://schemas.microsoft.com/office/powerpoint/2010/main" val="105850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40768"/>
            <a:ext cx="691515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476707" cy="1078632"/>
          </a:xfrm>
        </p:spPr>
        <p:txBody>
          <a:bodyPr/>
          <a:lstStyle/>
          <a:p>
            <a:pPr algn="ctr"/>
            <a:r>
              <a:rPr lang="es-ES" dirty="0"/>
              <a:t>RECOMENDACIONES</a:t>
            </a:r>
            <a:br>
              <a:rPr lang="es-ES" dirty="0"/>
            </a:br>
            <a:r>
              <a:rPr lang="es-ES" dirty="0"/>
              <a:t>situación 1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52148"/>
              </p:ext>
            </p:extLst>
          </p:nvPr>
        </p:nvGraphicFramePr>
        <p:xfrm>
          <a:off x="1547664" y="1988842"/>
          <a:ext cx="6048672" cy="43922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422">
                  <a:extLst>
                    <a:ext uri="{9D8B030D-6E8A-4147-A177-3AD203B41FA5}">
                      <a16:colId xmlns:a16="http://schemas.microsoft.com/office/drawing/2014/main" val="1607668438"/>
                    </a:ext>
                  </a:extLst>
                </a:gridCol>
                <a:gridCol w="2413999">
                  <a:extLst>
                    <a:ext uri="{9D8B030D-6E8A-4147-A177-3AD203B41FA5}">
                      <a16:colId xmlns:a16="http://schemas.microsoft.com/office/drawing/2014/main" val="1078469306"/>
                    </a:ext>
                  </a:extLst>
                </a:gridCol>
                <a:gridCol w="2190251">
                  <a:extLst>
                    <a:ext uri="{9D8B030D-6E8A-4147-A177-3AD203B41FA5}">
                      <a16:colId xmlns:a16="http://schemas.microsoft.com/office/drawing/2014/main" val="1944225871"/>
                    </a:ext>
                  </a:extLst>
                </a:gridCol>
              </a:tblGrid>
              <a:tr h="913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Criterios relevantes para la decisión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Ventajas de Go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Ventajas de Rust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501643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Orientado a objetos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408277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Multiplataforma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53432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Seguridad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422968"/>
                  </a:ext>
                </a:extLst>
              </a:tr>
              <a:tr h="11720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Concurrencia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Si.el punto fuerte de Go. Las goroutines (las que permiten utilizar esta propiedad) son muy sencillas de aprender y con una implementación con poco que criticar.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br>
                        <a:rPr lang="es-ES" sz="1200">
                          <a:effectLst/>
                        </a:rPr>
                      </a:br>
                      <a:endParaRPr lang="es-ES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642045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Garbage Collector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600400"/>
                  </a:ext>
                </a:extLst>
              </a:tr>
              <a:tr h="6803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Facilidad de desarrollo de páginas y aplicaciones Web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18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0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72808" cy="1524000"/>
          </a:xfrm>
        </p:spPr>
        <p:txBody>
          <a:bodyPr/>
          <a:lstStyle/>
          <a:p>
            <a:pPr algn="ctr"/>
            <a:r>
              <a:rPr lang="es-ES" dirty="0"/>
              <a:t>Situación 2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22742"/>
              </p:ext>
            </p:extLst>
          </p:nvPr>
        </p:nvGraphicFramePr>
        <p:xfrm>
          <a:off x="899592" y="2564904"/>
          <a:ext cx="7416823" cy="2557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3999">
                  <a:extLst>
                    <a:ext uri="{9D8B030D-6E8A-4147-A177-3AD203B41FA5}">
                      <a16:colId xmlns:a16="http://schemas.microsoft.com/office/drawing/2014/main" val="758166070"/>
                    </a:ext>
                  </a:extLst>
                </a:gridCol>
                <a:gridCol w="2722587">
                  <a:extLst>
                    <a:ext uri="{9D8B030D-6E8A-4147-A177-3AD203B41FA5}">
                      <a16:colId xmlns:a16="http://schemas.microsoft.com/office/drawing/2014/main" val="1900539338"/>
                    </a:ext>
                  </a:extLst>
                </a:gridCol>
                <a:gridCol w="2470237">
                  <a:extLst>
                    <a:ext uri="{9D8B030D-6E8A-4147-A177-3AD203B41FA5}">
                      <a16:colId xmlns:a16="http://schemas.microsoft.com/office/drawing/2014/main" val="4222810093"/>
                    </a:ext>
                  </a:extLst>
                </a:gridCol>
              </a:tblGrid>
              <a:tr h="6736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Criterios relevantes para la decisión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Ventajas de Go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Ventajas de Rust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110408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Orientado a objetos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785305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Multiplataforma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758190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Seguridad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Si, sobre todo en memoria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435948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Punteros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Si, con su facilidad de acceso a memoria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38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Go-</a:t>
            </a:r>
            <a:r>
              <a:rPr lang="es-ES" dirty="0" err="1"/>
              <a:t>rust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INDICE: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Descripción de las tecnologías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Criterios de comparación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Evaluación  por cada tecnología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Comparativas</a:t>
            </a:r>
          </a:p>
        </p:txBody>
      </p:sp>
    </p:spTree>
    <p:extLst>
      <p:ext uri="{BB962C8B-B14F-4D97-AF65-F5344CB8AC3E}">
        <p14:creationId xmlns:p14="http://schemas.microsoft.com/office/powerpoint/2010/main" val="14223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564904"/>
            <a:ext cx="7206952" cy="1368152"/>
          </a:xfrm>
        </p:spPr>
        <p:txBody>
          <a:bodyPr/>
          <a:lstStyle/>
          <a:p>
            <a:pPr algn="ctr"/>
            <a:r>
              <a:rPr lang="es-ES" dirty="0"/>
              <a:t>DESCRIPCIONES DE AMBOS LENGUAJES</a:t>
            </a:r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692697"/>
            <a:ext cx="4686672" cy="1440159"/>
          </a:xfrm>
          <a:prstGeom prst="rect">
            <a:avLst/>
          </a:prstGeom>
          <a:ln/>
        </p:spPr>
      </p:pic>
      <p:sp>
        <p:nvSpPr>
          <p:cNvPr id="5" name="CuadroTexto 4"/>
          <p:cNvSpPr txBox="1"/>
          <p:nvPr/>
        </p:nvSpPr>
        <p:spPr>
          <a:xfrm>
            <a:off x="683568" y="4077072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Go es un </a:t>
            </a:r>
            <a:r>
              <a:rPr lang="es-ES" dirty="0">
                <a:hlinkClick r:id="rId3"/>
              </a:rPr>
              <a:t>lenguaje de programación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concurrente</a:t>
            </a:r>
            <a:r>
              <a:rPr lang="es-ES" dirty="0"/>
              <a:t> y </a:t>
            </a:r>
            <a:r>
              <a:rPr lang="es-ES" dirty="0">
                <a:hlinkClick r:id="rId5"/>
              </a:rPr>
              <a:t>compilado</a:t>
            </a:r>
            <a:r>
              <a:rPr lang="es-ES" dirty="0"/>
              <a:t> inspirado en la sintaxis de </a:t>
            </a:r>
            <a:r>
              <a:rPr lang="es-ES" dirty="0">
                <a:hlinkClick r:id="rId6"/>
              </a:rPr>
              <a:t>C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Rust es un </a:t>
            </a:r>
            <a:r>
              <a:rPr lang="es-ES" dirty="0">
                <a:hlinkClick r:id="rId3"/>
              </a:rPr>
              <a:t>lenguaje de programación</a:t>
            </a:r>
            <a:r>
              <a:rPr lang="es-ES" dirty="0"/>
              <a:t> </a:t>
            </a:r>
            <a:r>
              <a:rPr lang="es-ES" dirty="0">
                <a:hlinkClick r:id="rId5"/>
              </a:rPr>
              <a:t>compilado</a:t>
            </a:r>
            <a:r>
              <a:rPr lang="es-ES" dirty="0"/>
              <a:t>, de </a:t>
            </a:r>
            <a:r>
              <a:rPr lang="es-ES" dirty="0">
                <a:hlinkClick r:id="rId7"/>
              </a:rPr>
              <a:t>propósito general</a:t>
            </a:r>
            <a:r>
              <a:rPr lang="es-ES" dirty="0"/>
              <a:t> y </a:t>
            </a:r>
            <a:r>
              <a:rPr lang="es-ES" dirty="0">
                <a:hlinkClick r:id="rId8"/>
              </a:rPr>
              <a:t>multiparadigma</a:t>
            </a:r>
            <a:r>
              <a:rPr lang="es-ES" dirty="0"/>
              <a:t> que está siendo desarrollado por </a:t>
            </a:r>
            <a:r>
              <a:rPr lang="es-ES" dirty="0">
                <a:hlinkClick r:id="rId9"/>
              </a:rPr>
              <a:t>Mozilla</a:t>
            </a:r>
            <a:r>
              <a:rPr lang="es-ES" dirty="0"/>
              <a:t>. Ha sido diseñado para ser un lenguaje seguro, </a:t>
            </a:r>
            <a:r>
              <a:rPr lang="es-ES" dirty="0">
                <a:hlinkClick r:id="rId10"/>
              </a:rPr>
              <a:t>concurrente</a:t>
            </a:r>
            <a:r>
              <a:rPr lang="es-ES" dirty="0"/>
              <a:t> y práctico. </a:t>
            </a:r>
          </a:p>
        </p:txBody>
      </p:sp>
    </p:spTree>
    <p:extLst>
      <p:ext uri="{BB962C8B-B14F-4D97-AF65-F5344CB8AC3E}">
        <p14:creationId xmlns:p14="http://schemas.microsoft.com/office/powerpoint/2010/main" val="479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4565" y="196828"/>
            <a:ext cx="6554867" cy="1524000"/>
          </a:xfrm>
        </p:spPr>
        <p:txBody>
          <a:bodyPr/>
          <a:lstStyle/>
          <a:p>
            <a:r>
              <a:rPr lang="es-ES" dirty="0"/>
              <a:t>CRITERIOS DE COMPARACION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050039"/>
              </p:ext>
            </p:extLst>
          </p:nvPr>
        </p:nvGraphicFramePr>
        <p:xfrm>
          <a:off x="827584" y="1484784"/>
          <a:ext cx="2736701" cy="2471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701">
                  <a:extLst>
                    <a:ext uri="{9D8B030D-6E8A-4147-A177-3AD203B41FA5}">
                      <a16:colId xmlns:a16="http://schemas.microsoft.com/office/drawing/2014/main" val="3860120894"/>
                    </a:ext>
                  </a:extLst>
                </a:gridCol>
              </a:tblGrid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GENERALES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349947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A.1: Orientado a Objetos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256717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A.2: Software abierto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817956"/>
                  </a:ext>
                </a:extLst>
              </a:tr>
              <a:tr h="1136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A.3: Versión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560429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A.4 Multiplataforma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094975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A.5: Desarrollador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421818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A.6: Año de Aparición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042260"/>
                  </a:ext>
                </a:extLst>
              </a:tr>
              <a:tr h="181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A.7: Influencia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96666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8094"/>
              </p:ext>
            </p:extLst>
          </p:nvPr>
        </p:nvGraphicFramePr>
        <p:xfrm>
          <a:off x="4932040" y="1527252"/>
          <a:ext cx="3240360" cy="23633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271155678"/>
                    </a:ext>
                  </a:extLst>
                </a:gridCol>
              </a:tblGrid>
              <a:tr h="279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FUNCIONALES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548490"/>
                  </a:ext>
                </a:extLst>
              </a:tr>
              <a:tr h="558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B.1: Garbage Collector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655022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Criterio B.2: Portabilidad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566242"/>
                  </a:ext>
                </a:extLst>
              </a:tr>
              <a:tr h="838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Criterios B.3: Representaciones (interfaces) 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6097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76661"/>
              </p:ext>
            </p:extLst>
          </p:nvPr>
        </p:nvGraphicFramePr>
        <p:xfrm>
          <a:off x="1298832" y="4437112"/>
          <a:ext cx="6297503" cy="21150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97503">
                  <a:extLst>
                    <a:ext uri="{9D8B030D-6E8A-4147-A177-3AD203B41FA5}">
                      <a16:colId xmlns:a16="http://schemas.microsoft.com/office/drawing/2014/main" val="1542860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SOFTWARE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55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C.7: Rapidez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902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C.8 Dificultad de instalación 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62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C.9: Dificultad de aprendizaje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10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C.10: Seguridad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7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C.11: Tolerancia en sintaxis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01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C.12: Variables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18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C.13: Punteros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75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C.14: Alcance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37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C.15: Interfaz de desarrollo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348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C.16: Dificultad de uso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28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307" y="404664"/>
            <a:ext cx="6554867" cy="1524000"/>
          </a:xfrm>
        </p:spPr>
        <p:txBody>
          <a:bodyPr/>
          <a:lstStyle/>
          <a:p>
            <a:r>
              <a:rPr lang="es-ES" dirty="0"/>
              <a:t>Evaluación criterios en go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232292"/>
              </p:ext>
            </p:extLst>
          </p:nvPr>
        </p:nvGraphicFramePr>
        <p:xfrm>
          <a:off x="1116305" y="1772815"/>
          <a:ext cx="6840070" cy="48668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35">
                  <a:extLst>
                    <a:ext uri="{9D8B030D-6E8A-4147-A177-3AD203B41FA5}">
                      <a16:colId xmlns:a16="http://schemas.microsoft.com/office/drawing/2014/main" val="726029984"/>
                    </a:ext>
                  </a:extLst>
                </a:gridCol>
                <a:gridCol w="3420035">
                  <a:extLst>
                    <a:ext uri="{9D8B030D-6E8A-4147-A177-3AD203B41FA5}">
                      <a16:colId xmlns:a16="http://schemas.microsoft.com/office/drawing/2014/main" val="3032207959"/>
                    </a:ext>
                  </a:extLst>
                </a:gridCol>
              </a:tblGrid>
              <a:tr h="4014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EVALUACIÓN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908637858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GENERALES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3967330758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A.1: Orientado a Objetos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549647943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A.2: Software abierto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2839766947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A.3: Versión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1.8</a:t>
                      </a:r>
                      <a:r>
                        <a:rPr lang="es-ES" sz="1400" u="none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263030335"/>
                  </a:ext>
                </a:extLst>
              </a:tr>
              <a:tr h="611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A.4 Multiplataforma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Si podemos programar codigo GO en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u="none" strike="noStrike">
                          <a:effectLst/>
                          <a:hlinkClick r:id="rId3" tooltip="GNU/Linux"/>
                        </a:rPr>
                        <a:t>GNU/Linux</a:t>
                      </a:r>
                      <a:r>
                        <a:rPr lang="es-ES" sz="1400">
                          <a:effectLst/>
                        </a:rPr>
                        <a:t>, </a:t>
                      </a:r>
                      <a:r>
                        <a:rPr lang="es-ES" sz="1400" u="none" strike="noStrike">
                          <a:effectLst/>
                          <a:hlinkClick r:id="rId4" tooltip="OS X"/>
                        </a:rPr>
                        <a:t>Mac OS X</a:t>
                      </a:r>
                      <a:r>
                        <a:rPr lang="es-ES" sz="1400">
                          <a:effectLst/>
                        </a:rPr>
                        <a:t>, </a:t>
                      </a:r>
                      <a:r>
                        <a:rPr lang="es-ES" sz="1400" u="none" strike="noStrike">
                          <a:effectLst/>
                          <a:hlinkClick r:id="rId5" tooltip="Microsoft Windows"/>
                        </a:rPr>
                        <a:t>Windows</a:t>
                      </a:r>
                      <a:r>
                        <a:rPr lang="es-ES" sz="1400">
                          <a:effectLst/>
                        </a:rPr>
                        <a:t>, otros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7626374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A.5: Desarrollador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GOOGLE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730767168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A.6: Año de Aparición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2009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3008756745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A.7: Influencia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C, C++, Python o Java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340621721"/>
                  </a:ext>
                </a:extLst>
              </a:tr>
              <a:tr h="191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FUNCIONALES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436059563"/>
                  </a:ext>
                </a:extLst>
              </a:tr>
              <a:tr h="611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 B.1: Garbage Collector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u="sng">
                          <a:effectLst/>
                          <a:hlinkClick r:id="rId6"/>
                        </a:rPr>
                        <a:t>http://golang.org/doc/go_faq.html#garbage_collection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646050734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Criterio B.2: Portabilidad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SI 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3923833688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Criterios B.3: Representaciones (interfaces) 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975"/>
                        </a:spcAft>
                      </a:pPr>
                      <a:r>
                        <a:rPr lang="es-ES" sz="1400" dirty="0">
                          <a:effectLst/>
                        </a:rPr>
                        <a:t>SI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97422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425954" cy="1224136"/>
          </a:xfrm>
        </p:spPr>
        <p:txBody>
          <a:bodyPr/>
          <a:lstStyle/>
          <a:p>
            <a:r>
              <a:rPr lang="es-ES" dirty="0"/>
              <a:t>CRITERIOS EVALUACION RUST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58484"/>
              </p:ext>
            </p:extLst>
          </p:nvPr>
        </p:nvGraphicFramePr>
        <p:xfrm>
          <a:off x="1062345" y="1700808"/>
          <a:ext cx="5391150" cy="17665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5575">
                  <a:extLst>
                    <a:ext uri="{9D8B030D-6E8A-4147-A177-3AD203B41FA5}">
                      <a16:colId xmlns:a16="http://schemas.microsoft.com/office/drawing/2014/main" val="132769730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1729109289"/>
                    </a:ext>
                  </a:extLst>
                </a:gridCol>
              </a:tblGrid>
              <a:tr h="3554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CRITERIOS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EVALUACIÓN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203211"/>
                  </a:ext>
                </a:extLst>
              </a:tr>
              <a:tr h="182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GENERALES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17574"/>
                  </a:ext>
                </a:extLst>
              </a:tr>
              <a:tr h="1697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A.1: Orientado a Objetos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6726985"/>
                  </a:ext>
                </a:extLst>
              </a:tr>
              <a:tr h="525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A.2: Software abierto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019468"/>
                  </a:ext>
                </a:extLst>
              </a:tr>
              <a:tr h="1697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A.3: Versión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1.16.0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03791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A.4 Multiplataforma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786569"/>
                  </a:ext>
                </a:extLst>
              </a:tr>
              <a:tr h="1697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A.5: Desarrollador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Mozilla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640498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9471"/>
              </p:ext>
            </p:extLst>
          </p:nvPr>
        </p:nvGraphicFramePr>
        <p:xfrm>
          <a:off x="1043608" y="3645024"/>
          <a:ext cx="6569970" cy="28917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2201">
                  <a:extLst>
                    <a:ext uri="{9D8B030D-6E8A-4147-A177-3AD203B41FA5}">
                      <a16:colId xmlns:a16="http://schemas.microsoft.com/office/drawing/2014/main" val="3032930150"/>
                    </a:ext>
                  </a:extLst>
                </a:gridCol>
                <a:gridCol w="3317769">
                  <a:extLst>
                    <a:ext uri="{9D8B030D-6E8A-4147-A177-3AD203B41FA5}">
                      <a16:colId xmlns:a16="http://schemas.microsoft.com/office/drawing/2014/main" val="76987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SOFTWARE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37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C.7: </a:t>
                      </a:r>
                      <a:r>
                        <a:rPr lang="es-ES" sz="1600" dirty="0">
                          <a:effectLst/>
                        </a:rPr>
                        <a:t>Rapidez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Algo más baja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Esto es debido a que se centra en la seguridad, si a otros lenguajes se le aplica la misma seguridad en el código, </a:t>
                      </a:r>
                      <a:r>
                        <a:rPr lang="es-ES" sz="1100" dirty="0" err="1">
                          <a:effectLst/>
                        </a:rPr>
                        <a:t>rust</a:t>
                      </a:r>
                      <a:r>
                        <a:rPr lang="es-ES" sz="1100" dirty="0">
                          <a:effectLst/>
                        </a:rPr>
                        <a:t> podría incluso superarles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59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C.8 Dificultad de instalación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75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C.9: Dificultad de aprendizaje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01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C.10: Seguridad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15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C.11: Tolerancia en sintaxis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El programa te indicara en todo momento si tu código puede llegar a dar error o incumplir alguna norma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91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C.12: Variables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han de inicializar siempre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80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94018"/>
              </p:ext>
            </p:extLst>
          </p:nvPr>
        </p:nvGraphicFramePr>
        <p:xfrm>
          <a:off x="1115217" y="1163860"/>
          <a:ext cx="6841158" cy="43903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579">
                  <a:extLst>
                    <a:ext uri="{9D8B030D-6E8A-4147-A177-3AD203B41FA5}">
                      <a16:colId xmlns:a16="http://schemas.microsoft.com/office/drawing/2014/main" val="2416291352"/>
                    </a:ext>
                  </a:extLst>
                </a:gridCol>
                <a:gridCol w="3420579">
                  <a:extLst>
                    <a:ext uri="{9D8B030D-6E8A-4147-A177-3AD203B41FA5}">
                      <a16:colId xmlns:a16="http://schemas.microsoft.com/office/drawing/2014/main" val="3780805318"/>
                    </a:ext>
                  </a:extLst>
                </a:gridCol>
              </a:tblGrid>
              <a:tr h="1203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C.13: Punteros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Tiene como ventaja que no permite los punteros nulos o colgantes, lo que hace aprovechar la memoria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245262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C.14: Alcance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696074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C.15: Interfaz de desarrollo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525229"/>
                  </a:ext>
                </a:extLst>
              </a:tr>
              <a:tr h="1444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 C.16: Dificultad de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Dado que el lenguaje es nuevo y no tiene interfaz de desarrollo, se han de utilizar comandos, lo que dificulta, sobre todo al principio, su uso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73505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5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1545"/>
            <a:ext cx="6554867" cy="1524000"/>
          </a:xfrm>
        </p:spPr>
        <p:txBody>
          <a:bodyPr/>
          <a:lstStyle/>
          <a:p>
            <a:pPr algn="ctr"/>
            <a:r>
              <a:rPr lang="es-ES" dirty="0"/>
              <a:t>Comparación de tecnologías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84" y="1772816"/>
            <a:ext cx="6981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848872" cy="45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165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500</Words>
  <Application>Microsoft Office PowerPoint</Application>
  <PresentationFormat>Presentación en pantalla 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Sector</vt:lpstr>
      <vt:lpstr>GRUPO1 TG2_FINAL</vt:lpstr>
      <vt:lpstr>Go-rust</vt:lpstr>
      <vt:lpstr>DESCRIPCIONES DE AMBOS LENGUAJES</vt:lpstr>
      <vt:lpstr>CRITERIOS DE COMPARACION</vt:lpstr>
      <vt:lpstr>Evaluación criterios en go</vt:lpstr>
      <vt:lpstr>CRITERIOS EVALUACION RUST</vt:lpstr>
      <vt:lpstr>Presentación de PowerPoint</vt:lpstr>
      <vt:lpstr>Comparación de tecnologías</vt:lpstr>
      <vt:lpstr>Presentación de PowerPoint</vt:lpstr>
      <vt:lpstr>Presentación de PowerPoint</vt:lpstr>
      <vt:lpstr>RECOMENDACIONES situación 1</vt:lpstr>
      <vt:lpstr>Situación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GRUPO1 TG2_FINAL</dc:title>
  <dc:creator>Fer</dc:creator>
  <cp:lastModifiedBy>Benavides Bolaños María Fernanda</cp:lastModifiedBy>
  <cp:revision>8</cp:revision>
  <dcterms:created xsi:type="dcterms:W3CDTF">2017-04-03T19:35:25Z</dcterms:created>
  <dcterms:modified xsi:type="dcterms:W3CDTF">2017-04-03T20:51:31Z</dcterms:modified>
</cp:coreProperties>
</file>