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8" r:id="rId18"/>
    <p:sldId id="279" r:id="rId19"/>
    <p:sldId id="280" r:id="rId20"/>
    <p:sldId id="28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FD769D0-1563-4C4F-9E27-FE5EC39059ED}" type="datetimeFigureOut">
              <a:rPr lang="en-US" smtClean="0"/>
              <a:pPr/>
              <a:t>6/21/2023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1039CC8-D1BB-4CB5-8F9C-2756EA62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69D0-1563-4C4F-9E27-FE5EC39059ED}" type="datetimeFigureOut">
              <a:rPr lang="en-US" smtClean="0"/>
              <a:pPr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9CC8-D1BB-4CB5-8F9C-2756EA62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7FD769D0-1563-4C4F-9E27-FE5EC39059ED}" type="datetimeFigureOut">
              <a:rPr lang="en-US" smtClean="0"/>
              <a:pPr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1039CC8-D1BB-4CB5-8F9C-2756EA62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69D0-1563-4C4F-9E27-FE5EC39059ED}" type="datetimeFigureOut">
              <a:rPr lang="en-US" smtClean="0"/>
              <a:pPr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9CC8-D1BB-4CB5-8F9C-2756EA62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D769D0-1563-4C4F-9E27-FE5EC39059ED}" type="datetimeFigureOut">
              <a:rPr lang="en-US" smtClean="0"/>
              <a:pPr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41039CC8-D1BB-4CB5-8F9C-2756EA62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69D0-1563-4C4F-9E27-FE5EC39059ED}" type="datetimeFigureOut">
              <a:rPr lang="en-US" smtClean="0"/>
              <a:pPr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9CC8-D1BB-4CB5-8F9C-2756EA62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69D0-1563-4C4F-9E27-FE5EC39059ED}" type="datetimeFigureOut">
              <a:rPr lang="en-US" smtClean="0"/>
              <a:pPr/>
              <a:t>6/21/2023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9CC8-D1BB-4CB5-8F9C-2756EA62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69D0-1563-4C4F-9E27-FE5EC39059ED}" type="datetimeFigureOut">
              <a:rPr lang="en-US" smtClean="0"/>
              <a:pPr/>
              <a:t>6/21/2023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9CC8-D1BB-4CB5-8F9C-2756EA62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D769D0-1563-4C4F-9E27-FE5EC39059ED}" type="datetimeFigureOut">
              <a:rPr lang="en-US" smtClean="0"/>
              <a:pPr/>
              <a:t>6/21/2023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9CC8-D1BB-4CB5-8F9C-2756EA62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69D0-1563-4C4F-9E27-FE5EC39059ED}" type="datetimeFigureOut">
              <a:rPr lang="en-US" smtClean="0"/>
              <a:pPr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9CC8-D1BB-4CB5-8F9C-2756EA62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69D0-1563-4C4F-9E27-FE5EC39059ED}" type="datetimeFigureOut">
              <a:rPr lang="en-US" smtClean="0"/>
              <a:pPr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9CC8-D1BB-4CB5-8F9C-2756EA62EB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FD769D0-1563-4C4F-9E27-FE5EC39059ED}" type="datetimeFigureOut">
              <a:rPr lang="en-US" smtClean="0"/>
              <a:pPr/>
              <a:t>6/21/2023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1039CC8-D1BB-4CB5-8F9C-2756EA62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Bootstrap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Framework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basic structure</a:t>
            </a:r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928802"/>
            <a:ext cx="7500990" cy="336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</a:t>
            </a:r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928802"/>
            <a:ext cx="7143800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 output</a:t>
            </a:r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857364"/>
            <a:ext cx="6929486" cy="3923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</a:t>
            </a:r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2143116"/>
            <a:ext cx="7072362" cy="4143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 output</a:t>
            </a:r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571745"/>
            <a:ext cx="7239000" cy="1972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1643050"/>
            <a:ext cx="6858048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output</a:t>
            </a:r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57364"/>
            <a:ext cx="7239000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14488"/>
            <a:ext cx="7239000" cy="4929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output</a:t>
            </a:r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00240"/>
            <a:ext cx="7239000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 example</a:t>
            </a:r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85926"/>
            <a:ext cx="7239000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bootstrap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85926"/>
            <a:ext cx="7000924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Navbar</a:t>
            </a:r>
            <a:r>
              <a:rPr lang="en-US" dirty="0"/>
              <a:t> example</a:t>
            </a:r>
          </a:p>
        </p:txBody>
      </p:sp>
      <p:pic>
        <p:nvPicPr>
          <p:cNvPr id="33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857364"/>
            <a:ext cx="7239000" cy="1881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714752"/>
            <a:ext cx="7215238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4500570"/>
            <a:ext cx="7215238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283" y="5429264"/>
            <a:ext cx="7286676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Environmental setup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69860"/>
            <a:ext cx="7239000" cy="4326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- container</a:t>
            </a: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2487" y="1928802"/>
            <a:ext cx="6448425" cy="2971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container - example</a:t>
            </a: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04862" y="1857364"/>
            <a:ext cx="6543675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container-fluid</a:t>
            </a: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62012" y="2214554"/>
            <a:ext cx="6429375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Layout container-fluid - example</a:t>
            </a:r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857364"/>
            <a:ext cx="7000924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system</a:t>
            </a:r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643050"/>
            <a:ext cx="7429552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system</a:t>
            </a:r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09725"/>
            <a:ext cx="7000924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50</TotalTime>
  <Words>44</Words>
  <Application>Microsoft Office PowerPoint</Application>
  <PresentationFormat>On-screen Show (4:3)</PresentationFormat>
  <Paragraphs>21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Trebuchet MS</vt:lpstr>
      <vt:lpstr>Wingdings</vt:lpstr>
      <vt:lpstr>Wingdings 2</vt:lpstr>
      <vt:lpstr>Opulent</vt:lpstr>
      <vt:lpstr>Bootstrap 4</vt:lpstr>
      <vt:lpstr>Use of bootstrap</vt:lpstr>
      <vt:lpstr>Environmental setup</vt:lpstr>
      <vt:lpstr>Layout - container</vt:lpstr>
      <vt:lpstr>Layout container - example</vt:lpstr>
      <vt:lpstr>Layout container-fluid</vt:lpstr>
      <vt:lpstr>Layout container-fluid - example</vt:lpstr>
      <vt:lpstr>Grid system</vt:lpstr>
      <vt:lpstr>Grid system</vt:lpstr>
      <vt:lpstr>Grid basic structure</vt:lpstr>
      <vt:lpstr>colors</vt:lpstr>
      <vt:lpstr>Colors output</vt:lpstr>
      <vt:lpstr>button</vt:lpstr>
      <vt:lpstr>Button output</vt:lpstr>
      <vt:lpstr>table</vt:lpstr>
      <vt:lpstr>Table output</vt:lpstr>
      <vt:lpstr>forms</vt:lpstr>
      <vt:lpstr>Forms output</vt:lpstr>
      <vt:lpstr>Modal example</vt:lpstr>
      <vt:lpstr>Navbar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Es6 javascript</dc:title>
  <dc:creator>Salman</dc:creator>
  <cp:lastModifiedBy>Levono</cp:lastModifiedBy>
  <cp:revision>21</cp:revision>
  <dcterms:created xsi:type="dcterms:W3CDTF">2021-09-12T15:51:50Z</dcterms:created>
  <dcterms:modified xsi:type="dcterms:W3CDTF">2023-06-21T17:09:40Z</dcterms:modified>
</cp:coreProperties>
</file>