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9" r:id="rId3"/>
    <p:sldId id="369" r:id="rId4"/>
    <p:sldId id="373" r:id="rId5"/>
    <p:sldId id="374" r:id="rId6"/>
    <p:sldId id="375" r:id="rId7"/>
    <p:sldId id="371" r:id="rId8"/>
    <p:sldId id="372" r:id="rId9"/>
    <p:sldId id="379" r:id="rId10"/>
    <p:sldId id="383" r:id="rId11"/>
    <p:sldId id="378" r:id="rId12"/>
    <p:sldId id="377" r:id="rId13"/>
    <p:sldId id="381" r:id="rId14"/>
    <p:sldId id="380" r:id="rId15"/>
    <p:sldId id="382" r:id="rId16"/>
    <p:sldId id="388" r:id="rId17"/>
    <p:sldId id="394" r:id="rId18"/>
    <p:sldId id="399" r:id="rId19"/>
    <p:sldId id="400" r:id="rId20"/>
    <p:sldId id="384" r:id="rId21"/>
    <p:sldId id="386" r:id="rId22"/>
    <p:sldId id="390" r:id="rId23"/>
    <p:sldId id="407" r:id="rId24"/>
    <p:sldId id="408" r:id="rId25"/>
    <p:sldId id="409" r:id="rId26"/>
    <p:sldId id="413" r:id="rId27"/>
    <p:sldId id="414" r:id="rId28"/>
    <p:sldId id="415" r:id="rId29"/>
    <p:sldId id="416" r:id="rId30"/>
    <p:sldId id="417" r:id="rId31"/>
    <p:sldId id="393" r:id="rId32"/>
    <p:sldId id="418" r:id="rId33"/>
    <p:sldId id="396" r:id="rId34"/>
    <p:sldId id="391" r:id="rId35"/>
    <p:sldId id="392" r:id="rId36"/>
    <p:sldId id="401" r:id="rId37"/>
    <p:sldId id="402" r:id="rId38"/>
    <p:sldId id="404" r:id="rId39"/>
    <p:sldId id="412" r:id="rId40"/>
    <p:sldId id="395" r:id="rId41"/>
    <p:sldId id="40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2023/6/25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rgbClr val="0064B5"/>
                </a:solidFill>
              </a:rPr>
              <a:t>CSS - Training</a:t>
            </a:r>
          </a:p>
        </p:txBody>
      </p:sp>
    </p:spTree>
    <p:extLst>
      <p:ext uri="{BB962C8B-B14F-4D97-AF65-F5344CB8AC3E}">
        <p14:creationId xmlns:p14="http://schemas.microsoft.com/office/powerpoint/2010/main" val="406278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Borders</a:t>
            </a:r>
            <a:r>
              <a:rPr lang="en-US" dirty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Border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{border-style: solid;}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{border-width: 5px;}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{border-color: red;}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border-top-style: dotted;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{border: 5px solid red;}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{border-radius: 5px;}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Padding </a:t>
            </a:r>
            <a:r>
              <a:rPr lang="en-US" dirty="0"/>
              <a:t>- Padding is used to create space around an element's content, </a:t>
            </a:r>
            <a:r>
              <a:rPr lang="en-US" b="1" dirty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padding-top: 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padding-right: 30px;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padding-bottom: 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padding-left: 80px;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Margins </a:t>
            </a:r>
            <a:r>
              <a:rPr lang="en-US" dirty="0"/>
              <a:t>- Margins are used to create space around elements, </a:t>
            </a:r>
            <a:r>
              <a:rPr lang="en-US" b="1" dirty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margin-top: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margin-bottom: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margin-right: 150px;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margin-left: 80px;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{margin: 25px 50px 75px 100px;}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div 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 width: 300px;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 margin: auto;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 border: 1px solid red;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Backgrounds </a:t>
            </a:r>
            <a:r>
              <a:rPr lang="en-US" dirty="0"/>
              <a:t>- CSS background properties are used to add background effects for elements.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 background-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: </a:t>
            </a:r>
            <a:r>
              <a:rPr lang="en-IN" sz="1600" dirty="0" err="1">
                <a:solidFill>
                  <a:schemeClr val="tx1"/>
                </a:solidFill>
              </a:rPr>
              <a:t>lightblue</a:t>
            </a:r>
            <a:r>
              <a:rPr lang="en-IN" sz="1600" dirty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body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("img_tree.png");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>
                <a:solidFill>
                  <a:schemeClr val="tx1"/>
                </a:solidFill>
              </a:rPr>
              <a:t>Background-size:cover;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>
                <a:solidFill>
                  <a:schemeClr val="tx1"/>
                </a:solidFill>
              </a:rPr>
              <a:t>url</a:t>
            </a:r>
            <a:r>
              <a:rPr lang="en-IN" sz="1600" dirty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</a:t>
            </a:r>
            <a:r>
              <a:rPr lang="en-US" sz="1600" dirty="0">
                <a:solidFill>
                  <a:schemeClr val="tx1"/>
                </a:solidFill>
              </a:rPr>
              <a:t>background: #</a:t>
            </a:r>
            <a:r>
              <a:rPr lang="en-US" sz="1600" dirty="0" err="1">
                <a:solidFill>
                  <a:schemeClr val="tx1"/>
                </a:solidFill>
              </a:rPr>
              <a:t>ffffff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("img_tree.png") no-repeat;</a:t>
            </a:r>
            <a:r>
              <a:rPr lang="en-IN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Colors </a:t>
            </a:r>
            <a:r>
              <a:rPr lang="en-US" dirty="0"/>
              <a:t>- Colors are specified using predefined color names, or RGB, HEX, HSL, RGBA, HSLA values.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Color Values - </a:t>
            </a:r>
            <a:r>
              <a:rPr lang="en-US" sz="1600" dirty="0"/>
              <a:t>In CSS, colors can also be specified using RGB values, HEX values, HSL values: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&lt;h1 style="</a:t>
            </a:r>
            <a:r>
              <a:rPr lang="en-US" sz="1600" dirty="0" err="1">
                <a:solidFill>
                  <a:schemeClr val="tx1"/>
                </a:solidFill>
              </a:rPr>
              <a:t>color:blue</a:t>
            </a:r>
            <a:r>
              <a:rPr lang="en-US" sz="1600" dirty="0">
                <a:solidFill>
                  <a:schemeClr val="tx1"/>
                </a:solidFill>
              </a:rPr>
              <a:t>;"&gt;Hello World&lt;/h1&gt;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>
                <a:solidFill>
                  <a:schemeClr val="tx1"/>
                </a:solidFill>
              </a:rPr>
              <a:t>color:DodgerBlue</a:t>
            </a:r>
            <a:r>
              <a:rPr lang="en-US" sz="1400" dirty="0">
                <a:solidFill>
                  <a:schemeClr val="tx1"/>
                </a:solidFill>
              </a:rPr>
              <a:t>;"&gt;Hello World&lt;/h1&gt;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&lt;h1 style="border:2px solid Tomato;"&gt;Hello World&lt;/h1&gt;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rgb</a:t>
            </a:r>
            <a:r>
              <a:rPr lang="en-US" sz="1400" dirty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hsl</a:t>
            </a:r>
            <a:r>
              <a:rPr lang="en-US" sz="1400" dirty="0">
                <a:solidFill>
                  <a:schemeClr val="tx1"/>
                </a:solidFill>
              </a:rPr>
              <a:t>(9, 100%, 64%)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Fonts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font-style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font-weight</a:t>
            </a: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</a:t>
            </a:r>
            <a:r>
              <a:rPr lang="en-US" sz="1400" dirty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Property - overflow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CSS?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Can make webpage as a Responsive one.</a:t>
            </a:r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Float</a:t>
            </a:r>
            <a:r>
              <a:rPr lang="en-US" dirty="0"/>
              <a:t> - The CSS float property specifies how an element should float.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  float: right;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  float: none;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&lt;ul&gt;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pl-PL" sz="1200" dirty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 and grid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1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" y="1789611"/>
            <a:ext cx="11430000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59" y="1838688"/>
            <a:ext cx="108944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opacity: 0.5;</a:t>
            </a:r>
          </a:p>
          <a:p>
            <a:r>
              <a:rPr lang="en-US" dirty="0"/>
              <a:t>}</a:t>
            </a:r>
          </a:p>
          <a:p>
            <a:endParaRPr lang="en-IN" dirty="0"/>
          </a:p>
          <a:p>
            <a:r>
              <a:rPr lang="en-US" dirty="0"/>
              <a:t>h2.a {</a:t>
            </a:r>
            <a:br>
              <a:rPr lang="en-US" dirty="0"/>
            </a:br>
            <a:r>
              <a:rPr lang="en-US" dirty="0"/>
              <a:t>  visibility: visible;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h2.b {</a:t>
            </a:r>
            <a:br>
              <a:rPr lang="en-US" dirty="0"/>
            </a:br>
            <a:r>
              <a:rPr lang="en-US" dirty="0"/>
              <a:t>  visibility: hidden;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736" y="1097281"/>
            <a:ext cx="4772025" cy="4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Position - static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an external style sheet, you can change the look of an entire website by changing just one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&lt;!DOCTYPE 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&lt;link </a:t>
            </a:r>
            <a:r>
              <a:rPr lang="en-US" sz="1600" dirty="0" err="1">
                <a:solidFill>
                  <a:schemeClr val="dk1"/>
                </a:solidFill>
              </a:rPr>
              <a:t>rel</a:t>
            </a:r>
            <a:r>
              <a:rPr lang="en-US" sz="1600" dirty="0">
                <a:solidFill>
                  <a:schemeClr val="dk1"/>
                </a:solidFill>
              </a:rPr>
              <a:t>="</a:t>
            </a:r>
            <a:r>
              <a:rPr lang="en-US" sz="1600" dirty="0" err="1">
                <a:solidFill>
                  <a:schemeClr val="dk1"/>
                </a:solidFill>
              </a:rPr>
              <a:t>stylesheet</a:t>
            </a:r>
            <a:r>
              <a:rPr lang="en-US" sz="1600" dirty="0">
                <a:solidFill>
                  <a:schemeClr val="dk1"/>
                </a:solidFill>
              </a:rPr>
              <a:t>" </a:t>
            </a:r>
            <a:r>
              <a:rPr lang="en-US" sz="1600" dirty="0" err="1">
                <a:solidFill>
                  <a:schemeClr val="dk1"/>
                </a:solidFill>
              </a:rPr>
              <a:t>href</a:t>
            </a:r>
            <a:r>
              <a:rPr lang="en-US" sz="1600" dirty="0">
                <a:solidFill>
                  <a:schemeClr val="dk1"/>
                </a:solidFill>
              </a:rPr>
              <a:t>="mystyle.css"&gt;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Z-index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82" y="1435826"/>
            <a:ext cx="5772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8678" y="1485991"/>
            <a:ext cx="39713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internal style sheet may be used if one single HTML page has a unique style.</a:t>
            </a:r>
          </a:p>
          <a:p>
            <a:r>
              <a:rPr lang="en-US" sz="1600" dirty="0"/>
              <a:t>The internal style is defined inside the &lt;style&gt; element, inside the head section.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&lt;style&gt;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body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background-color: linen;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h1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color: maroon;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margin-left: 40px;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&lt;/style&gt;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/>
            </a:br>
            <a:r>
              <a:rPr lang="en-US" sz="1600" dirty="0">
                <a:solidFill>
                  <a:schemeClr val="dk1"/>
                </a:solidFill>
              </a:rPr>
              <a:t>&lt;/html&gt;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Intenal</a:t>
            </a:r>
            <a:r>
              <a:rPr lang="en-US" b="1" u="sng" dirty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inline style may be used to apply a unique style for a single element, to use inline styles, add the style attribute to the relevant element.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600" dirty="0"/>
            </a:br>
            <a:r>
              <a:rPr lang="en-US" sz="1600" dirty="0">
                <a:solidFill>
                  <a:schemeClr val="dk1"/>
                </a:solidFill>
              </a:rPr>
              <a:t> &lt;!DOCTYPE 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&lt;h1 style="</a:t>
            </a:r>
            <a:r>
              <a:rPr lang="en-US" sz="1600" dirty="0" err="1">
                <a:solidFill>
                  <a:schemeClr val="dk1"/>
                </a:solidFill>
              </a:rPr>
              <a:t>color:blue;text-align:center</a:t>
            </a:r>
            <a:r>
              <a:rPr lang="en-US" sz="1600" dirty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&lt;p style="</a:t>
            </a:r>
            <a:r>
              <a:rPr lang="en-US" sz="1600" dirty="0" err="1">
                <a:solidFill>
                  <a:schemeClr val="dk1"/>
                </a:solidFill>
              </a:rPr>
              <a:t>color:red</a:t>
            </a:r>
            <a:r>
              <a:rPr lang="en-US" sz="1600" dirty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&lt;/html&gt; </a:t>
            </a:r>
            <a:br>
              <a:rPr lang="en-US" sz="1600" dirty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element Selector: </a:t>
            </a:r>
            <a:r>
              <a:rPr lang="en-US" dirty="0"/>
              <a:t>- The element selector selects HTML elements based on the element name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id Selector </a:t>
            </a:r>
            <a:r>
              <a:rPr lang="en-US" dirty="0"/>
              <a:t>- id selector uses the id attribute of an HTML element to select a specific element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class Selector</a:t>
            </a:r>
            <a:r>
              <a:rPr lang="en-US" dirty="0"/>
              <a:t> - Class selector selects HTML elements with a specific class attribute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p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>
                <a:solidFill>
                  <a:schemeClr val="dk1"/>
                </a:solidFill>
              </a:rPr>
              <a:t>  color: red;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dk1"/>
                </a:solidFill>
              </a:rPr>
              <a:t>#</a:t>
            </a:r>
            <a:r>
              <a:rPr lang="es-ES" sz="1600" dirty="0" err="1">
                <a:solidFill>
                  <a:schemeClr val="dk1"/>
                </a:solidFill>
              </a:rPr>
              <a:t>textBoxName</a:t>
            </a:r>
            <a:r>
              <a:rPr lang="es-ES" sz="1600" dirty="0">
                <a:solidFill>
                  <a:schemeClr val="dk1"/>
                </a:solidFill>
              </a:rPr>
              <a:t>{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</a:t>
            </a:r>
            <a:r>
              <a:rPr lang="es-ES" sz="1600" dirty="0" err="1">
                <a:solidFill>
                  <a:schemeClr val="dk1"/>
                </a:solidFill>
              </a:rPr>
              <a:t>text-align</a:t>
            </a:r>
            <a:r>
              <a:rPr lang="es-ES" sz="1600" dirty="0">
                <a:solidFill>
                  <a:schemeClr val="dk1"/>
                </a:solidFill>
              </a:rPr>
              <a:t>: center;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color: red;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dk1"/>
                </a:solidFill>
              </a:rPr>
              <a:t>.portal {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 </a:t>
            </a:r>
            <a:r>
              <a:rPr lang="es-ES" sz="1600" dirty="0" err="1">
                <a:solidFill>
                  <a:schemeClr val="dk1"/>
                </a:solidFill>
              </a:rPr>
              <a:t>text-align</a:t>
            </a:r>
            <a:r>
              <a:rPr lang="es-ES" sz="1600" dirty="0">
                <a:solidFill>
                  <a:schemeClr val="dk1"/>
                </a:solidFill>
              </a:rPr>
              <a:t>: center;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color: </a:t>
            </a:r>
            <a:r>
              <a:rPr lang="es-ES" sz="1600" dirty="0" err="1">
                <a:solidFill>
                  <a:schemeClr val="dk1"/>
                </a:solidFill>
              </a:rPr>
              <a:t>black</a:t>
            </a:r>
            <a:r>
              <a:rPr lang="es-ES" sz="1600" dirty="0">
                <a:solidFill>
                  <a:schemeClr val="dk1"/>
                </a:solidFill>
              </a:rPr>
              <a:t>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Universal Selector:</a:t>
            </a:r>
            <a:r>
              <a:rPr lang="en-US" dirty="0"/>
              <a:t> -  </a:t>
            </a:r>
            <a:r>
              <a:rPr lang="en-US" sz="1600" dirty="0"/>
              <a:t>CSS rule below will affect every HTML element on the page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*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text-align: center;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color: blue;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dk1"/>
                </a:solidFill>
              </a:rPr>
              <a:t>h1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br>
              <a:rPr lang="es-ES" sz="1400" dirty="0">
                <a:solidFill>
                  <a:schemeClr val="dk1"/>
                </a:solidFill>
              </a:rPr>
            </a:b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h2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 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 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br>
              <a:rPr lang="es-ES" sz="1400" dirty="0">
                <a:solidFill>
                  <a:schemeClr val="dk1"/>
                </a:solidFill>
              </a:rPr>
            </a:b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p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h1, h2, p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text-align: center;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color: red;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Height and Width </a:t>
            </a:r>
            <a:r>
              <a:rPr lang="en-US" dirty="0"/>
              <a:t>- The CSS height and width properties are used to set the </a:t>
            </a:r>
            <a:r>
              <a:rPr lang="en-US" b="1" dirty="0"/>
              <a:t>height and width of an element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– Height &amp; 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height: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width: 500px;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background-color: </a:t>
            </a:r>
            <a:r>
              <a:rPr lang="en-US" sz="1600" dirty="0" err="1">
                <a:solidFill>
                  <a:schemeClr val="tx1"/>
                </a:solidFill>
              </a:rPr>
              <a:t>powderblue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height: 200px;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width: 50%;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background-color: </a:t>
            </a:r>
            <a:r>
              <a:rPr lang="en-US" sz="1600" dirty="0" err="1">
                <a:solidFill>
                  <a:schemeClr val="tx1"/>
                </a:solidFill>
              </a:rPr>
              <a:t>powderblue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7236</TotalTime>
  <Words>1567</Words>
  <Application>Microsoft Office PowerPoint</Application>
  <PresentationFormat>Widescreen</PresentationFormat>
  <Paragraphs>261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Property - overflow</vt:lpstr>
      <vt:lpstr>Display:inline,display:inline-block,display:block</vt:lpstr>
      <vt:lpstr>Display:inline,display:inline-block,display:block</vt:lpstr>
      <vt:lpstr>PowerPoint Presentation</vt:lpstr>
      <vt:lpstr>PowerPoint Presentation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Media query</vt:lpstr>
      <vt:lpstr>Media Query</vt:lpstr>
      <vt:lpstr>opacity</vt:lpstr>
      <vt:lpstr>Box sizing – without border box</vt:lpstr>
      <vt:lpstr>Box sizing – border-box</vt:lpstr>
      <vt:lpstr>Position</vt:lpstr>
      <vt:lpstr>Default Position - static</vt:lpstr>
      <vt:lpstr>Position:absolute</vt:lpstr>
      <vt:lpstr>Position:absolute</vt:lpstr>
      <vt:lpstr>Z-index</vt:lpstr>
      <vt:lpstr>Form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Levono</cp:lastModifiedBy>
  <cp:revision>283</cp:revision>
  <dcterms:created xsi:type="dcterms:W3CDTF">2021-03-13T13:53:48Z</dcterms:created>
  <dcterms:modified xsi:type="dcterms:W3CDTF">2023-06-25T17:46:46Z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