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9650E42A-94E4-4FEA-9E7A-A5FECEE5943C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2E7B675-46D4-4D3D-9E6D-38FF101BE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E42A-94E4-4FEA-9E7A-A5FECEE5943C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B675-46D4-4D3D-9E6D-38FF101BE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9650E42A-94E4-4FEA-9E7A-A5FECEE5943C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2E7B675-46D4-4D3D-9E6D-38FF101BE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E42A-94E4-4FEA-9E7A-A5FECEE5943C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B675-46D4-4D3D-9E6D-38FF101BE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650E42A-94E4-4FEA-9E7A-A5FECEE5943C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12E7B675-46D4-4D3D-9E6D-38FF101BE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E42A-94E4-4FEA-9E7A-A5FECEE5943C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B675-46D4-4D3D-9E6D-38FF101BE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E42A-94E4-4FEA-9E7A-A5FECEE5943C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B675-46D4-4D3D-9E6D-38FF101BE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E42A-94E4-4FEA-9E7A-A5FECEE5943C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B675-46D4-4D3D-9E6D-38FF101BE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650E42A-94E4-4FEA-9E7A-A5FECEE5943C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B675-46D4-4D3D-9E6D-38FF101BE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E42A-94E4-4FEA-9E7A-A5FECEE5943C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B675-46D4-4D3D-9E6D-38FF101BE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E42A-94E4-4FEA-9E7A-A5FECEE5943C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B675-46D4-4D3D-9E6D-38FF101BE3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9650E42A-94E4-4FEA-9E7A-A5FECEE5943C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2E7B675-46D4-4D3D-9E6D-38FF101BE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React_(JavaScript_library)" TargetMode="External"/><Relationship Id="rId3" Type="http://schemas.openxmlformats.org/officeDocument/2006/relationships/hyperlink" Target="https://en.wikipedia.org/wiki/JavaScript_library" TargetMode="External"/><Relationship Id="rId7" Type="http://schemas.openxmlformats.org/officeDocument/2006/relationships/hyperlink" Target="https://en.wikipedia.org/wiki/User_interface" TargetMode="External"/><Relationship Id="rId2" Type="http://schemas.openxmlformats.org/officeDocument/2006/relationships/hyperlink" Target="https://en.wikipedia.org/wiki/Open-source_softwa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Angular_(web_framework)" TargetMode="External"/><Relationship Id="rId5" Type="http://schemas.openxmlformats.org/officeDocument/2006/relationships/hyperlink" Target="https://en.wikipedia.org/wiki/React_(web_framework)" TargetMode="External"/><Relationship Id="rId4" Type="http://schemas.openxmlformats.org/officeDocument/2006/relationships/hyperlink" Target="https://en.wikipedia.org/wiki/State_(computer_science)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Redux</a:t>
            </a:r>
            <a:r>
              <a:rPr lang="en-US" dirty="0"/>
              <a:t> (State Management)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ReactJs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Redux</a:t>
            </a:r>
            <a:r>
              <a:rPr lang="en-IN" dirty="0"/>
              <a:t> flow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1137" y="1609725"/>
            <a:ext cx="4951126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428604"/>
            <a:ext cx="7239000" cy="578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Redux</a:t>
            </a:r>
            <a:r>
              <a:rPr lang="en-IN" dirty="0"/>
              <a:t>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Install the following package:</a:t>
            </a:r>
          </a:p>
          <a:p>
            <a:r>
              <a:rPr lang="en-US" dirty="0"/>
              <a:t>1.npm install </a:t>
            </a:r>
            <a:r>
              <a:rPr lang="en-US" dirty="0" err="1"/>
              <a:t>redux</a:t>
            </a:r>
            <a:endParaRPr lang="en-US" dirty="0"/>
          </a:p>
          <a:p>
            <a:r>
              <a:rPr lang="en-US" dirty="0"/>
              <a:t>2.npm install react-</a:t>
            </a:r>
            <a:r>
              <a:rPr lang="en-US" dirty="0" err="1"/>
              <a:t>redux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1.Create the store</a:t>
            </a:r>
          </a:p>
          <a:p>
            <a:r>
              <a:rPr lang="en-IN" dirty="0"/>
              <a:t>2.Create the root reducers</a:t>
            </a:r>
          </a:p>
          <a:p>
            <a:r>
              <a:rPr lang="en-IN" dirty="0"/>
              <a:t>3.Create the state reducers</a:t>
            </a:r>
          </a:p>
          <a:p>
            <a:r>
              <a:rPr lang="en-IN" dirty="0"/>
              <a:t>4.Dispatch </a:t>
            </a:r>
          </a:p>
          <a:p>
            <a:r>
              <a:rPr lang="en-IN"/>
              <a:t>5.Access </a:t>
            </a:r>
            <a:r>
              <a:rPr lang="en-IN" dirty="0"/>
              <a:t>the state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flux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Flux is a </a:t>
            </a:r>
            <a:r>
              <a:rPr lang="en-US" dirty="0" err="1"/>
              <a:t>Javascript</a:t>
            </a:r>
            <a:r>
              <a:rPr lang="en-US" dirty="0"/>
              <a:t> architecture or pattern for UI which runs on a unidirectional data flow and has a centralized dispatcher.</a:t>
            </a:r>
          </a:p>
          <a:p>
            <a:r>
              <a:rPr lang="en-US" dirty="0"/>
              <a:t> It is useful when your project has dynamic data and you need to keep the data updated in an effective manner.</a:t>
            </a:r>
          </a:p>
          <a:p>
            <a:r>
              <a:rPr lang="en-US" dirty="0"/>
              <a:t> It was created by </a:t>
            </a:r>
            <a:r>
              <a:rPr lang="en-US" dirty="0" err="1"/>
              <a:t>Facebook</a:t>
            </a:r>
            <a:r>
              <a:rPr lang="en-US" dirty="0"/>
              <a:t>, and complements React as view. This model is used to ease maintenance. </a:t>
            </a:r>
          </a:p>
          <a:p>
            <a:r>
              <a:rPr lang="en-US" dirty="0"/>
              <a:t>It has three primary components: Views, Stores, and Dispatcher.</a:t>
            </a:r>
          </a:p>
          <a:p>
            <a:r>
              <a:rPr lang="en-US" dirty="0"/>
              <a:t> As the MVC application grows, we find many numbers of views as models, which are all talking to each other, making it difficult to manage and debug.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Two way data binding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2285992"/>
            <a:ext cx="6000792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Unidirectional flow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4825" y="2071678"/>
            <a:ext cx="7143750" cy="4500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Flux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Action</a:t>
            </a:r>
            <a:r>
              <a:rPr lang="en-US" dirty="0"/>
              <a:t>: Action describes user interaction that occurred in a component, such as a user clicking a button.</a:t>
            </a:r>
            <a:br>
              <a:rPr lang="en-US" dirty="0"/>
            </a:br>
            <a:r>
              <a:rPr lang="en-US" b="1" dirty="0"/>
              <a:t>Dispatcher</a:t>
            </a:r>
            <a:r>
              <a:rPr lang="en-US" dirty="0"/>
              <a:t>: Dispatcher methods are invoked by an action component. This emits an event with data that needs to go to a store, which is a singleton registry.</a:t>
            </a:r>
            <a:br>
              <a:rPr lang="en-US" dirty="0"/>
            </a:br>
            <a:r>
              <a:rPr lang="en-US" b="1" dirty="0"/>
              <a:t>Store</a:t>
            </a:r>
            <a:r>
              <a:rPr lang="en-US" dirty="0"/>
              <a:t>: The store listens to certain events from the dispatcher. When it listens to an event from the dispatcher, it will then modify its internal data and emit a different event for views.</a:t>
            </a:r>
            <a:br>
              <a:rPr lang="en-US" dirty="0"/>
            </a:br>
            <a:r>
              <a:rPr lang="en-US" b="1" dirty="0"/>
              <a:t>View</a:t>
            </a:r>
            <a:r>
              <a:rPr lang="en-US" dirty="0"/>
              <a:t>: Views are typically a react component. Views get data from the store and set up a listener to refresh itself when the store emits any changed events.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</a:t>
            </a:r>
            <a:r>
              <a:rPr lang="en-IN" dirty="0" err="1"/>
              <a:t>redux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Redux</a:t>
            </a:r>
            <a:r>
              <a:rPr lang="en-US" dirty="0"/>
              <a:t> is an </a:t>
            </a:r>
            <a:r>
              <a:rPr lang="en-US" dirty="0">
                <a:hlinkClick r:id="rId2" tooltip="Open-source software"/>
              </a:rPr>
              <a:t>open-source</a:t>
            </a:r>
            <a:r>
              <a:rPr lang="en-US" dirty="0"/>
              <a:t> </a:t>
            </a:r>
            <a:r>
              <a:rPr lang="en-US" dirty="0">
                <a:hlinkClick r:id="rId3" tooltip="JavaScript library"/>
              </a:rPr>
              <a:t>JavaScript library</a:t>
            </a:r>
            <a:r>
              <a:rPr lang="en-US" dirty="0"/>
              <a:t> for managing and centralizing application </a:t>
            </a:r>
            <a:r>
              <a:rPr lang="en-US" dirty="0">
                <a:hlinkClick r:id="rId4" tooltip="State (computer science)"/>
              </a:rPr>
              <a:t>state</a:t>
            </a:r>
            <a:r>
              <a:rPr lang="en-US" dirty="0"/>
              <a:t>. It is most commonly used with libraries such as </a:t>
            </a:r>
            <a:r>
              <a:rPr lang="en-US" dirty="0">
                <a:hlinkClick r:id="rId5" tooltip="React (web framework)"/>
              </a:rPr>
              <a:t>React</a:t>
            </a:r>
            <a:r>
              <a:rPr lang="en-US" dirty="0"/>
              <a:t> or </a:t>
            </a:r>
            <a:r>
              <a:rPr lang="en-US" dirty="0">
                <a:hlinkClick r:id="rId6" tooltip="Angular (web framework)"/>
              </a:rPr>
              <a:t>Angular</a:t>
            </a:r>
            <a:r>
              <a:rPr lang="en-US" dirty="0"/>
              <a:t> for building </a:t>
            </a:r>
            <a:r>
              <a:rPr lang="en-US" dirty="0">
                <a:hlinkClick r:id="rId7" tooltip="User interface"/>
              </a:rPr>
              <a:t>user interfaces</a:t>
            </a:r>
            <a:r>
              <a:rPr lang="en-US" dirty="0"/>
              <a:t>. Similar to (and inspired by) </a:t>
            </a:r>
            <a:r>
              <a:rPr lang="en-US" dirty="0" err="1"/>
              <a:t>Facebook's</a:t>
            </a:r>
            <a:r>
              <a:rPr lang="en-US" dirty="0"/>
              <a:t> </a:t>
            </a:r>
            <a:r>
              <a:rPr lang="en-US" dirty="0">
                <a:hlinkClick r:id="rId8" tooltip="React (JavaScript library)"/>
              </a:rPr>
              <a:t>Flux architecture</a:t>
            </a:r>
            <a:r>
              <a:rPr lang="en-US" dirty="0"/>
              <a:t>, it was created by Dan </a:t>
            </a:r>
            <a:r>
              <a:rPr lang="en-US" dirty="0" err="1"/>
              <a:t>Abramov</a:t>
            </a:r>
            <a:r>
              <a:rPr lang="en-US" dirty="0"/>
              <a:t> and Andrew Clark.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Scenario - 1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63959" y="1609725"/>
            <a:ext cx="7025481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Scenario -2 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2398" y="1609725"/>
            <a:ext cx="6308604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Redux</a:t>
            </a:r>
            <a:r>
              <a:rPr lang="en-IN" dirty="0"/>
              <a:t> comes to help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97994" y="1609725"/>
            <a:ext cx="6757411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125</TotalTime>
  <Words>359</Words>
  <Application>Microsoft Office PowerPoint</Application>
  <PresentationFormat>On-screen Show (4:3)</PresentationFormat>
  <Paragraphs>28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Trebuchet MS</vt:lpstr>
      <vt:lpstr>Wingdings</vt:lpstr>
      <vt:lpstr>Wingdings 2</vt:lpstr>
      <vt:lpstr>Opulent</vt:lpstr>
      <vt:lpstr>Redux (State Management) </vt:lpstr>
      <vt:lpstr>What is flux</vt:lpstr>
      <vt:lpstr>Two way data binding</vt:lpstr>
      <vt:lpstr>Unidirectional flow</vt:lpstr>
      <vt:lpstr>Flux properties</vt:lpstr>
      <vt:lpstr>What is redux</vt:lpstr>
      <vt:lpstr>Scenario - 1</vt:lpstr>
      <vt:lpstr>Scenario -2 </vt:lpstr>
      <vt:lpstr>Redux comes to help</vt:lpstr>
      <vt:lpstr>Redux flow</vt:lpstr>
      <vt:lpstr>PowerPoint Presentation</vt:lpstr>
      <vt:lpstr>Redux package</vt:lpstr>
      <vt:lpstr>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Redux (State Management)</dc:title>
  <dc:creator>Salman</dc:creator>
  <cp:lastModifiedBy>Levono</cp:lastModifiedBy>
  <cp:revision>10</cp:revision>
  <dcterms:created xsi:type="dcterms:W3CDTF">2021-09-02T08:26:17Z</dcterms:created>
  <dcterms:modified xsi:type="dcterms:W3CDTF">2023-06-15T17:03:25Z</dcterms:modified>
</cp:coreProperties>
</file>