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5" r:id="rId8"/>
    <p:sldId id="296" r:id="rId9"/>
    <p:sldId id="298" r:id="rId10"/>
    <p:sldId id="292" r:id="rId11"/>
    <p:sldId id="297" r:id="rId12"/>
    <p:sldId id="299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291460-5C1C-425C-92ED-17B0162D3271}">
          <p14:sldIdLst>
            <p14:sldId id="273"/>
            <p14:sldId id="288"/>
            <p14:sldId id="289"/>
            <p14:sldId id="295"/>
            <p14:sldId id="296"/>
            <p14:sldId id="298"/>
            <p14:sldId id="292"/>
            <p14:sldId id="297"/>
            <p14:sldId id="299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rala Samuel" userId="ccd57309a6b49823" providerId="LiveId" clId="{179FD6DD-CB05-4D03-A4A4-E82BFA08B9A4}"/>
    <pc:docChg chg="undo custSel addSld delSld modSld modSection">
      <pc:chgData name="Adirala Samuel" userId="ccd57309a6b49823" providerId="LiveId" clId="{179FD6DD-CB05-4D03-A4A4-E82BFA08B9A4}" dt="2022-10-17T17:49:26.456" v="2848" actId="20577"/>
      <pc:docMkLst>
        <pc:docMk/>
      </pc:docMkLst>
      <pc:sldChg chg="addSp delSp modSp mod">
        <pc:chgData name="Adirala Samuel" userId="ccd57309a6b49823" providerId="LiveId" clId="{179FD6DD-CB05-4D03-A4A4-E82BFA08B9A4}" dt="2022-10-17T16:36:56.267" v="170" actId="14100"/>
        <pc:sldMkLst>
          <pc:docMk/>
          <pc:sldMk cId="2424003712" sldId="273"/>
        </pc:sldMkLst>
        <pc:spChg chg="mod">
          <ac:chgData name="Adirala Samuel" userId="ccd57309a6b49823" providerId="LiveId" clId="{179FD6DD-CB05-4D03-A4A4-E82BFA08B9A4}" dt="2022-10-17T16:36:56.267" v="170" actId="14100"/>
          <ac:spMkLst>
            <pc:docMk/>
            <pc:sldMk cId="2424003712" sldId="273"/>
            <ac:spMk id="2" creationId="{1C21E816-31F5-48BB-BD02-D15F2F18B48A}"/>
          </ac:spMkLst>
        </pc:spChg>
        <pc:spChg chg="mod">
          <ac:chgData name="Adirala Samuel" userId="ccd57309a6b49823" providerId="LiveId" clId="{179FD6DD-CB05-4D03-A4A4-E82BFA08B9A4}" dt="2022-10-17T16:36:12.719" v="167" actId="20577"/>
          <ac:spMkLst>
            <pc:docMk/>
            <pc:sldMk cId="2424003712" sldId="273"/>
            <ac:spMk id="3" creationId="{835D6E6B-3353-491C-A3C6-F278D6CED8B3}"/>
          </ac:spMkLst>
        </pc:spChg>
        <pc:picChg chg="del">
          <ac:chgData name="Adirala Samuel" userId="ccd57309a6b49823" providerId="LiveId" clId="{179FD6DD-CB05-4D03-A4A4-E82BFA08B9A4}" dt="2022-10-17T16:34:07.445" v="0" actId="478"/>
          <ac:picMkLst>
            <pc:docMk/>
            <pc:sldMk cId="2424003712" sldId="273"/>
            <ac:picMk id="6" creationId="{AD5EFA86-59D3-41A9-819E-C704FF32C5AD}"/>
          </ac:picMkLst>
        </pc:picChg>
        <pc:picChg chg="add del mod">
          <ac:chgData name="Adirala Samuel" userId="ccd57309a6b49823" providerId="LiveId" clId="{179FD6DD-CB05-4D03-A4A4-E82BFA08B9A4}" dt="2022-10-17T16:34:39.673" v="10" actId="478"/>
          <ac:picMkLst>
            <pc:docMk/>
            <pc:sldMk cId="2424003712" sldId="273"/>
            <ac:picMk id="1026" creationId="{50FAF44B-86D2-5080-552E-90BD59B1FCEA}"/>
          </ac:picMkLst>
        </pc:picChg>
        <pc:picChg chg="add mod">
          <ac:chgData name="Adirala Samuel" userId="ccd57309a6b49823" providerId="LiveId" clId="{179FD6DD-CB05-4D03-A4A4-E82BFA08B9A4}" dt="2022-10-17T16:36:42.128" v="169" actId="1076"/>
          <ac:picMkLst>
            <pc:docMk/>
            <pc:sldMk cId="2424003712" sldId="273"/>
            <ac:picMk id="1028" creationId="{DDB7A743-C113-CB73-EEEB-59D3A4F203AA}"/>
          </ac:picMkLst>
        </pc:picChg>
      </pc:sldChg>
      <pc:sldChg chg="modSp mod">
        <pc:chgData name="Adirala Samuel" userId="ccd57309a6b49823" providerId="LiveId" clId="{179FD6DD-CB05-4D03-A4A4-E82BFA08B9A4}" dt="2022-10-17T17:38:54.067" v="2780" actId="207"/>
        <pc:sldMkLst>
          <pc:docMk/>
          <pc:sldMk cId="3966093881" sldId="288"/>
        </pc:sldMkLst>
        <pc:spChg chg="mod">
          <ac:chgData name="Adirala Samuel" userId="ccd57309a6b49823" providerId="LiveId" clId="{179FD6DD-CB05-4D03-A4A4-E82BFA08B9A4}" dt="2022-10-17T17:38:54.067" v="2780" actId="207"/>
          <ac:spMkLst>
            <pc:docMk/>
            <pc:sldMk cId="3966093881" sldId="288"/>
            <ac:spMk id="2" creationId="{59D539EE-4A36-4CA3-94D4-F7FEA2D2411B}"/>
          </ac:spMkLst>
        </pc:spChg>
        <pc:spChg chg="mod">
          <ac:chgData name="Adirala Samuel" userId="ccd57309a6b49823" providerId="LiveId" clId="{179FD6DD-CB05-4D03-A4A4-E82BFA08B9A4}" dt="2022-10-17T17:38:46.277" v="2779" actId="20577"/>
          <ac:spMkLst>
            <pc:docMk/>
            <pc:sldMk cId="3966093881" sldId="288"/>
            <ac:spMk id="6" creationId="{5BEC9F79-B817-75A7-187A-A3CA884A7B67}"/>
          </ac:spMkLst>
        </pc:spChg>
      </pc:sldChg>
      <pc:sldChg chg="modSp mod">
        <pc:chgData name="Adirala Samuel" userId="ccd57309a6b49823" providerId="LiveId" clId="{179FD6DD-CB05-4D03-A4A4-E82BFA08B9A4}" dt="2022-10-17T17:49:26.456" v="2848" actId="20577"/>
        <pc:sldMkLst>
          <pc:docMk/>
          <pc:sldMk cId="2231692382" sldId="289"/>
        </pc:sldMkLst>
        <pc:spChg chg="mod">
          <ac:chgData name="Adirala Samuel" userId="ccd57309a6b49823" providerId="LiveId" clId="{179FD6DD-CB05-4D03-A4A4-E82BFA08B9A4}" dt="2022-10-17T17:39:01.367" v="2781" actId="207"/>
          <ac:spMkLst>
            <pc:docMk/>
            <pc:sldMk cId="2231692382" sldId="289"/>
            <ac:spMk id="2" creationId="{CF045EA3-6DA3-6C96-9ACE-2478119400B0}"/>
          </ac:spMkLst>
        </pc:spChg>
        <pc:spChg chg="mod">
          <ac:chgData name="Adirala Samuel" userId="ccd57309a6b49823" providerId="LiveId" clId="{179FD6DD-CB05-4D03-A4A4-E82BFA08B9A4}" dt="2022-10-17T17:49:26.456" v="2848" actId="20577"/>
          <ac:spMkLst>
            <pc:docMk/>
            <pc:sldMk cId="2231692382" sldId="289"/>
            <ac:spMk id="3" creationId="{A027DCBB-37E5-8C34-C806-88D1219C3C3C}"/>
          </ac:spMkLst>
        </pc:spChg>
      </pc:sldChg>
      <pc:sldChg chg="modSp del mod">
        <pc:chgData name="Adirala Samuel" userId="ccd57309a6b49823" providerId="LiveId" clId="{179FD6DD-CB05-4D03-A4A4-E82BFA08B9A4}" dt="2022-10-17T16:53:15.009" v="1206" actId="2696"/>
        <pc:sldMkLst>
          <pc:docMk/>
          <pc:sldMk cId="2489548292" sldId="290"/>
        </pc:sldMkLst>
        <pc:spChg chg="mod">
          <ac:chgData name="Adirala Samuel" userId="ccd57309a6b49823" providerId="LiveId" clId="{179FD6DD-CB05-4D03-A4A4-E82BFA08B9A4}" dt="2022-10-17T16:52:49.403" v="1205" actId="20577"/>
          <ac:spMkLst>
            <pc:docMk/>
            <pc:sldMk cId="2489548292" sldId="290"/>
            <ac:spMk id="2" creationId="{829D04F6-6E5E-8DA9-2B3A-4198AA968F60}"/>
          </ac:spMkLst>
        </pc:spChg>
      </pc:sldChg>
      <pc:sldChg chg="addSp delSp modSp del mod">
        <pc:chgData name="Adirala Samuel" userId="ccd57309a6b49823" providerId="LiveId" clId="{179FD6DD-CB05-4D03-A4A4-E82BFA08B9A4}" dt="2022-10-17T17:19:07.951" v="2120" actId="2696"/>
        <pc:sldMkLst>
          <pc:docMk/>
          <pc:sldMk cId="2752145683" sldId="291"/>
        </pc:sldMkLst>
        <pc:spChg chg="mod">
          <ac:chgData name="Adirala Samuel" userId="ccd57309a6b49823" providerId="LiveId" clId="{179FD6DD-CB05-4D03-A4A4-E82BFA08B9A4}" dt="2022-10-17T17:15:31.510" v="1963" actId="20577"/>
          <ac:spMkLst>
            <pc:docMk/>
            <pc:sldMk cId="2752145683" sldId="291"/>
            <ac:spMk id="2" creationId="{525253A6-CF62-8ECE-EC0D-2A4B34A94576}"/>
          </ac:spMkLst>
        </pc:spChg>
        <pc:spChg chg="add mod">
          <ac:chgData name="Adirala Samuel" userId="ccd57309a6b49823" providerId="LiveId" clId="{179FD6DD-CB05-4D03-A4A4-E82BFA08B9A4}" dt="2022-10-17T17:19:03.450" v="2119"/>
          <ac:spMkLst>
            <pc:docMk/>
            <pc:sldMk cId="2752145683" sldId="291"/>
            <ac:spMk id="6" creationId="{9D281D53-0628-3FC4-6408-6EA16A74ECDB}"/>
          </ac:spMkLst>
        </pc:spChg>
        <pc:picChg chg="del mod">
          <ac:chgData name="Adirala Samuel" userId="ccd57309a6b49823" providerId="LiveId" clId="{179FD6DD-CB05-4D03-A4A4-E82BFA08B9A4}" dt="2022-10-17T17:15:24.400" v="1946" actId="478"/>
          <ac:picMkLst>
            <pc:docMk/>
            <pc:sldMk cId="2752145683" sldId="291"/>
            <ac:picMk id="4" creationId="{00000000-0000-0000-0000-000000000000}"/>
          </ac:picMkLst>
        </pc:picChg>
        <pc:picChg chg="del">
          <ac:chgData name="Adirala Samuel" userId="ccd57309a6b49823" providerId="LiveId" clId="{179FD6DD-CB05-4D03-A4A4-E82BFA08B9A4}" dt="2022-10-17T16:53:27.543" v="1207" actId="478"/>
          <ac:picMkLst>
            <pc:docMk/>
            <pc:sldMk cId="2752145683" sldId="291"/>
            <ac:picMk id="5" creationId="{00000000-0000-0000-0000-000000000000}"/>
          </ac:picMkLst>
        </pc:picChg>
      </pc:sldChg>
      <pc:sldChg chg="modSp mod">
        <pc:chgData name="Adirala Samuel" userId="ccd57309a6b49823" providerId="LiveId" clId="{179FD6DD-CB05-4D03-A4A4-E82BFA08B9A4}" dt="2022-10-17T17:38:27.398" v="2776" actId="207"/>
        <pc:sldMkLst>
          <pc:docMk/>
          <pc:sldMk cId="198032285" sldId="292"/>
        </pc:sldMkLst>
        <pc:spChg chg="mod">
          <ac:chgData name="Adirala Samuel" userId="ccd57309a6b49823" providerId="LiveId" clId="{179FD6DD-CB05-4D03-A4A4-E82BFA08B9A4}" dt="2022-10-17T17:38:27.398" v="2776" actId="207"/>
          <ac:spMkLst>
            <pc:docMk/>
            <pc:sldMk cId="198032285" sldId="292"/>
            <ac:spMk id="2" creationId="{5E0E6301-01D0-B0BE-D39A-391D5117E6AC}"/>
          </ac:spMkLst>
        </pc:spChg>
        <pc:spChg chg="mod">
          <ac:chgData name="Adirala Samuel" userId="ccd57309a6b49823" providerId="LiveId" clId="{179FD6DD-CB05-4D03-A4A4-E82BFA08B9A4}" dt="2022-10-17T17:37:53.828" v="2768" actId="255"/>
          <ac:spMkLst>
            <pc:docMk/>
            <pc:sldMk cId="198032285" sldId="292"/>
            <ac:spMk id="4" creationId="{00000000-0000-0000-0000-000000000000}"/>
          </ac:spMkLst>
        </pc:spChg>
      </pc:sldChg>
      <pc:sldChg chg="modSp mod">
        <pc:chgData name="Adirala Samuel" userId="ccd57309a6b49823" providerId="LiveId" clId="{179FD6DD-CB05-4D03-A4A4-E82BFA08B9A4}" dt="2022-10-17T17:46:55.677" v="2838" actId="20577"/>
        <pc:sldMkLst>
          <pc:docMk/>
          <pc:sldMk cId="3172756629" sldId="293"/>
        </pc:sldMkLst>
        <pc:spChg chg="mod">
          <ac:chgData name="Adirala Samuel" userId="ccd57309a6b49823" providerId="LiveId" clId="{179FD6DD-CB05-4D03-A4A4-E82BFA08B9A4}" dt="2022-10-17T17:39:53.107" v="2810" actId="207"/>
          <ac:spMkLst>
            <pc:docMk/>
            <pc:sldMk cId="3172756629" sldId="293"/>
            <ac:spMk id="2" creationId="{91E1454B-12F1-DFB0-BEA8-8152FF326CF8}"/>
          </ac:spMkLst>
        </pc:spChg>
        <pc:spChg chg="mod">
          <ac:chgData name="Adirala Samuel" userId="ccd57309a6b49823" providerId="LiveId" clId="{179FD6DD-CB05-4D03-A4A4-E82BFA08B9A4}" dt="2022-10-17T17:46:55.677" v="2838" actId="20577"/>
          <ac:spMkLst>
            <pc:docMk/>
            <pc:sldMk cId="3172756629" sldId="293"/>
            <ac:spMk id="3" creationId="{098CE5DE-710C-196C-DFCC-78EA67026057}"/>
          </ac:spMkLst>
        </pc:spChg>
      </pc:sldChg>
      <pc:sldChg chg="addSp delSp modSp new mod">
        <pc:chgData name="Adirala Samuel" userId="ccd57309a6b49823" providerId="LiveId" clId="{179FD6DD-CB05-4D03-A4A4-E82BFA08B9A4}" dt="2022-10-17T17:40:24.967" v="2813" actId="207"/>
        <pc:sldMkLst>
          <pc:docMk/>
          <pc:sldMk cId="1999019176" sldId="295"/>
        </pc:sldMkLst>
        <pc:spChg chg="mod">
          <ac:chgData name="Adirala Samuel" userId="ccd57309a6b49823" providerId="LiveId" clId="{179FD6DD-CB05-4D03-A4A4-E82BFA08B9A4}" dt="2022-10-17T17:40:24.967" v="2813" actId="207"/>
          <ac:spMkLst>
            <pc:docMk/>
            <pc:sldMk cId="1999019176" sldId="295"/>
            <ac:spMk id="2" creationId="{D0421E45-CB58-C748-CD4A-0941DD94D1C6}"/>
          </ac:spMkLst>
        </pc:spChg>
        <pc:spChg chg="del mod">
          <ac:chgData name="Adirala Samuel" userId="ccd57309a6b49823" providerId="LiveId" clId="{179FD6DD-CB05-4D03-A4A4-E82BFA08B9A4}" dt="2022-10-17T16:56:38.712" v="1364" actId="1032"/>
          <ac:spMkLst>
            <pc:docMk/>
            <pc:sldMk cId="1999019176" sldId="295"/>
            <ac:spMk id="3" creationId="{AFAE2DFA-55B4-17D9-A27D-FAC65BCB8663}"/>
          </ac:spMkLst>
        </pc:spChg>
        <pc:graphicFrameChg chg="add mod modGraphic">
          <ac:chgData name="Adirala Samuel" userId="ccd57309a6b49823" providerId="LiveId" clId="{179FD6DD-CB05-4D03-A4A4-E82BFA08B9A4}" dt="2022-10-17T16:58:33.602" v="1468" actId="20577"/>
          <ac:graphicFrameMkLst>
            <pc:docMk/>
            <pc:sldMk cId="1999019176" sldId="295"/>
            <ac:graphicFrameMk id="4" creationId="{1A801A53-A8D4-E657-D7C4-40C9B009DCC2}"/>
          </ac:graphicFrameMkLst>
        </pc:graphicFrameChg>
      </pc:sldChg>
      <pc:sldChg chg="addSp delSp modSp new mod">
        <pc:chgData name="Adirala Samuel" userId="ccd57309a6b49823" providerId="LiveId" clId="{179FD6DD-CB05-4D03-A4A4-E82BFA08B9A4}" dt="2022-10-17T17:39:12.637" v="2784" actId="207"/>
        <pc:sldMkLst>
          <pc:docMk/>
          <pc:sldMk cId="3551743664" sldId="296"/>
        </pc:sldMkLst>
        <pc:spChg chg="mod">
          <ac:chgData name="Adirala Samuel" userId="ccd57309a6b49823" providerId="LiveId" clId="{179FD6DD-CB05-4D03-A4A4-E82BFA08B9A4}" dt="2022-10-17T17:39:12.637" v="2784" actId="207"/>
          <ac:spMkLst>
            <pc:docMk/>
            <pc:sldMk cId="3551743664" sldId="296"/>
            <ac:spMk id="2" creationId="{AD25F33E-153A-BC29-28C4-DE299D596E92}"/>
          </ac:spMkLst>
        </pc:spChg>
        <pc:spChg chg="del">
          <ac:chgData name="Adirala Samuel" userId="ccd57309a6b49823" providerId="LiveId" clId="{179FD6DD-CB05-4D03-A4A4-E82BFA08B9A4}" dt="2022-10-17T16:59:10.632" v="1470" actId="1032"/>
          <ac:spMkLst>
            <pc:docMk/>
            <pc:sldMk cId="3551743664" sldId="296"/>
            <ac:spMk id="3" creationId="{40B69EEE-69CC-EF5F-B837-586AF49E6BFB}"/>
          </ac:spMkLst>
        </pc:spChg>
        <pc:spChg chg="add del mod">
          <ac:chgData name="Adirala Samuel" userId="ccd57309a6b49823" providerId="LiveId" clId="{179FD6DD-CB05-4D03-A4A4-E82BFA08B9A4}" dt="2022-10-17T17:06:06.521" v="1669" actId="1032"/>
          <ac:spMkLst>
            <pc:docMk/>
            <pc:sldMk cId="3551743664" sldId="296"/>
            <ac:spMk id="6" creationId="{19685E44-F2E7-D23B-AB8C-824D28745961}"/>
          </ac:spMkLst>
        </pc:spChg>
        <pc:spChg chg="add mod">
          <ac:chgData name="Adirala Samuel" userId="ccd57309a6b49823" providerId="LiveId" clId="{179FD6DD-CB05-4D03-A4A4-E82BFA08B9A4}" dt="2022-10-17T17:09:24.331" v="1831" actId="20577"/>
          <ac:spMkLst>
            <pc:docMk/>
            <pc:sldMk cId="3551743664" sldId="296"/>
            <ac:spMk id="13" creationId="{463E7F4A-E960-C2C0-A586-8B47C76003C5}"/>
          </ac:spMkLst>
        </pc:spChg>
        <pc:graphicFrameChg chg="add del mod modGraphic">
          <ac:chgData name="Adirala Samuel" userId="ccd57309a6b49823" providerId="LiveId" clId="{179FD6DD-CB05-4D03-A4A4-E82BFA08B9A4}" dt="2022-10-17T17:05:32.687" v="1668" actId="21"/>
          <ac:graphicFrameMkLst>
            <pc:docMk/>
            <pc:sldMk cId="3551743664" sldId="296"/>
            <ac:graphicFrameMk id="4" creationId="{730178D4-4CD9-F877-C547-E2C10539A1A3}"/>
          </ac:graphicFrameMkLst>
        </pc:graphicFrameChg>
        <pc:graphicFrameChg chg="add del mod modGraphic">
          <ac:chgData name="Adirala Samuel" userId="ccd57309a6b49823" providerId="LiveId" clId="{179FD6DD-CB05-4D03-A4A4-E82BFA08B9A4}" dt="2022-10-17T17:06:24.619" v="1674" actId="21"/>
          <ac:graphicFrameMkLst>
            <pc:docMk/>
            <pc:sldMk cId="3551743664" sldId="296"/>
            <ac:graphicFrameMk id="11" creationId="{89E81AB2-8780-F3D3-5628-08EECBBDD5BC}"/>
          </ac:graphicFrameMkLst>
        </pc:graphicFrameChg>
      </pc:sldChg>
      <pc:sldChg chg="addSp delSp modSp new mod">
        <pc:chgData name="Adirala Samuel" userId="ccd57309a6b49823" providerId="LiveId" clId="{179FD6DD-CB05-4D03-A4A4-E82BFA08B9A4}" dt="2022-10-17T17:39:40.027" v="2808" actId="20577"/>
        <pc:sldMkLst>
          <pc:docMk/>
          <pc:sldMk cId="1824969313" sldId="297"/>
        </pc:sldMkLst>
        <pc:spChg chg="mod">
          <ac:chgData name="Adirala Samuel" userId="ccd57309a6b49823" providerId="LiveId" clId="{179FD6DD-CB05-4D03-A4A4-E82BFA08B9A4}" dt="2022-10-17T17:39:40.027" v="2808" actId="20577"/>
          <ac:spMkLst>
            <pc:docMk/>
            <pc:sldMk cId="1824969313" sldId="297"/>
            <ac:spMk id="2" creationId="{152E36D5-A3CD-45E4-DA19-DCC2F6B38B9B}"/>
          </ac:spMkLst>
        </pc:spChg>
        <pc:spChg chg="del">
          <ac:chgData name="Adirala Samuel" userId="ccd57309a6b49823" providerId="LiveId" clId="{179FD6DD-CB05-4D03-A4A4-E82BFA08B9A4}" dt="2022-10-17T17:11:24.745" v="1897" actId="931"/>
          <ac:spMkLst>
            <pc:docMk/>
            <pc:sldMk cId="1824969313" sldId="297"/>
            <ac:spMk id="3" creationId="{C2B292D1-20B9-2F97-C48A-997C76DE4052}"/>
          </ac:spMkLst>
        </pc:spChg>
        <pc:picChg chg="add mod modCrop">
          <ac:chgData name="Adirala Samuel" userId="ccd57309a6b49823" providerId="LiveId" clId="{179FD6DD-CB05-4D03-A4A4-E82BFA08B9A4}" dt="2022-10-17T17:13:41.849" v="1915" actId="14100"/>
          <ac:picMkLst>
            <pc:docMk/>
            <pc:sldMk cId="1824969313" sldId="297"/>
            <ac:picMk id="5" creationId="{44A14FC6-A661-0BBD-E544-A63C9DC35E0B}"/>
          </ac:picMkLst>
        </pc:picChg>
        <pc:picChg chg="add mod modCrop">
          <ac:chgData name="Adirala Samuel" userId="ccd57309a6b49823" providerId="LiveId" clId="{179FD6DD-CB05-4D03-A4A4-E82BFA08B9A4}" dt="2022-10-17T17:13:48.561" v="1917" actId="14100"/>
          <ac:picMkLst>
            <pc:docMk/>
            <pc:sldMk cId="1824969313" sldId="297"/>
            <ac:picMk id="7" creationId="{2008D5D4-3FDD-7499-5569-49D46263BDCE}"/>
          </ac:picMkLst>
        </pc:picChg>
      </pc:sldChg>
      <pc:sldChg chg="modSp new mod">
        <pc:chgData name="Adirala Samuel" userId="ccd57309a6b49823" providerId="LiveId" clId="{179FD6DD-CB05-4D03-A4A4-E82BFA08B9A4}" dt="2022-10-17T17:39:18.317" v="2785" actId="207"/>
        <pc:sldMkLst>
          <pc:docMk/>
          <pc:sldMk cId="3158742670" sldId="298"/>
        </pc:sldMkLst>
        <pc:spChg chg="mod">
          <ac:chgData name="Adirala Samuel" userId="ccd57309a6b49823" providerId="LiveId" clId="{179FD6DD-CB05-4D03-A4A4-E82BFA08B9A4}" dt="2022-10-17T17:39:18.317" v="2785" actId="207"/>
          <ac:spMkLst>
            <pc:docMk/>
            <pc:sldMk cId="3158742670" sldId="298"/>
            <ac:spMk id="2" creationId="{E2EB3FF8-C3A3-533A-FB1D-875D757A2354}"/>
          </ac:spMkLst>
        </pc:spChg>
        <pc:spChg chg="mod">
          <ac:chgData name="Adirala Samuel" userId="ccd57309a6b49823" providerId="LiveId" clId="{179FD6DD-CB05-4D03-A4A4-E82BFA08B9A4}" dt="2022-10-17T17:37:10.607" v="2765" actId="255"/>
          <ac:spMkLst>
            <pc:docMk/>
            <pc:sldMk cId="3158742670" sldId="298"/>
            <ac:spMk id="3" creationId="{949B2C62-2C71-0979-5F48-7032BBBBC74B}"/>
          </ac:spMkLst>
        </pc:spChg>
      </pc:sldChg>
      <pc:sldChg chg="addSp modSp new mod">
        <pc:chgData name="Adirala Samuel" userId="ccd57309a6b49823" providerId="LiveId" clId="{179FD6DD-CB05-4D03-A4A4-E82BFA08B9A4}" dt="2022-10-17T17:39:46.277" v="2809" actId="207"/>
        <pc:sldMkLst>
          <pc:docMk/>
          <pc:sldMk cId="1070207975" sldId="299"/>
        </pc:sldMkLst>
        <pc:spChg chg="mod">
          <ac:chgData name="Adirala Samuel" userId="ccd57309a6b49823" providerId="LiveId" clId="{179FD6DD-CB05-4D03-A4A4-E82BFA08B9A4}" dt="2022-10-17T17:39:46.277" v="2809" actId="207"/>
          <ac:spMkLst>
            <pc:docMk/>
            <pc:sldMk cId="1070207975" sldId="299"/>
            <ac:spMk id="2" creationId="{8BC70A1F-AC5D-C772-3F52-06846E969C98}"/>
          </ac:spMkLst>
        </pc:spChg>
        <pc:spChg chg="mod">
          <ac:chgData name="Adirala Samuel" userId="ccd57309a6b49823" providerId="LiveId" clId="{179FD6DD-CB05-4D03-A4A4-E82BFA08B9A4}" dt="2022-10-17T17:28:27.399" v="2606" actId="113"/>
          <ac:spMkLst>
            <pc:docMk/>
            <pc:sldMk cId="1070207975" sldId="299"/>
            <ac:spMk id="3" creationId="{DF684A2C-7663-1424-81C8-E75F1CE23D17}"/>
          </ac:spMkLst>
        </pc:spChg>
        <pc:picChg chg="add mod">
          <ac:chgData name="Adirala Samuel" userId="ccd57309a6b49823" providerId="LiveId" clId="{179FD6DD-CB05-4D03-A4A4-E82BFA08B9A4}" dt="2022-10-17T17:28:04.225" v="2602" actId="1076"/>
          <ac:picMkLst>
            <pc:docMk/>
            <pc:sldMk cId="1070207975" sldId="299"/>
            <ac:picMk id="5" creationId="{EC111F44-7E2A-7265-6C75-401826119B70}"/>
          </ac:picMkLst>
        </pc:picChg>
      </pc:sldChg>
      <pc:sldChg chg="new del">
        <pc:chgData name="Adirala Samuel" userId="ccd57309a6b49823" providerId="LiveId" clId="{179FD6DD-CB05-4D03-A4A4-E82BFA08B9A4}" dt="2022-10-17T17:35:29.107" v="2764" actId="680"/>
        <pc:sldMkLst>
          <pc:docMk/>
          <pc:sldMk cId="498152076" sldId="30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FEAC4-D9FB-4F9A-8726-EFD2E12D02EB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1E56D6-202D-48E4-81FC-4788930C34B3}">
      <dgm:prSet phldrT="[Text]"/>
      <dgm:spPr/>
      <dgm:t>
        <a:bodyPr/>
        <a:lstStyle/>
        <a:p>
          <a:r>
            <a:rPr lang="en-US" dirty="0"/>
            <a:t>1.MULTIPLE LINEAR REGRESSION</a:t>
          </a:r>
          <a:endParaRPr lang="en-IN" dirty="0"/>
        </a:p>
      </dgm:t>
    </dgm:pt>
    <dgm:pt modelId="{EBE43E0E-EA65-4459-BBC4-DCD7909E80B7}" type="parTrans" cxnId="{64AB8E92-5974-4E68-9CDC-EDE9E4B8640A}">
      <dgm:prSet/>
      <dgm:spPr/>
      <dgm:t>
        <a:bodyPr/>
        <a:lstStyle/>
        <a:p>
          <a:endParaRPr lang="en-IN"/>
        </a:p>
      </dgm:t>
    </dgm:pt>
    <dgm:pt modelId="{058FAFE7-AED8-445B-AA39-5921784854A3}" type="sibTrans" cxnId="{64AB8E92-5974-4E68-9CDC-EDE9E4B8640A}">
      <dgm:prSet/>
      <dgm:spPr/>
      <dgm:t>
        <a:bodyPr/>
        <a:lstStyle/>
        <a:p>
          <a:endParaRPr lang="en-IN"/>
        </a:p>
      </dgm:t>
    </dgm:pt>
    <dgm:pt modelId="{C85490E0-C49D-4AA2-884B-2E6447ADF943}">
      <dgm:prSet phldrT="[Text]"/>
      <dgm:spPr/>
      <dgm:t>
        <a:bodyPr/>
        <a:lstStyle/>
        <a:p>
          <a:r>
            <a:rPr lang="en-US" dirty="0"/>
            <a:t>2.LOGISTIC REGRESSION</a:t>
          </a:r>
          <a:endParaRPr lang="en-IN" dirty="0"/>
        </a:p>
      </dgm:t>
    </dgm:pt>
    <dgm:pt modelId="{B55DE92D-0B40-4567-B1B9-4C8EE34CC972}" type="parTrans" cxnId="{EEBC1797-8FB3-4E9F-8F91-9F1310DB87A3}">
      <dgm:prSet/>
      <dgm:spPr/>
      <dgm:t>
        <a:bodyPr/>
        <a:lstStyle/>
        <a:p>
          <a:endParaRPr lang="en-IN"/>
        </a:p>
      </dgm:t>
    </dgm:pt>
    <dgm:pt modelId="{6B65712B-01A4-461E-A378-D172EC983AE6}" type="sibTrans" cxnId="{EEBC1797-8FB3-4E9F-8F91-9F1310DB87A3}">
      <dgm:prSet/>
      <dgm:spPr/>
      <dgm:t>
        <a:bodyPr/>
        <a:lstStyle/>
        <a:p>
          <a:endParaRPr lang="en-IN"/>
        </a:p>
      </dgm:t>
    </dgm:pt>
    <dgm:pt modelId="{05CAAE7A-6C2C-4E88-B3E7-0B52088927BB}">
      <dgm:prSet phldrT="[Text]"/>
      <dgm:spPr/>
      <dgm:t>
        <a:bodyPr/>
        <a:lstStyle/>
        <a:p>
          <a:r>
            <a:rPr lang="en-US" dirty="0"/>
            <a:t>3.RANDOM FOREST CLASSIFIER</a:t>
          </a:r>
          <a:endParaRPr lang="en-IN" dirty="0"/>
        </a:p>
      </dgm:t>
    </dgm:pt>
    <dgm:pt modelId="{9CD14993-F4D6-4826-B640-F75326CA64D3}" type="parTrans" cxnId="{7C579E57-2D2B-4A37-A68D-A6A4CCF71914}">
      <dgm:prSet/>
      <dgm:spPr/>
      <dgm:t>
        <a:bodyPr/>
        <a:lstStyle/>
        <a:p>
          <a:endParaRPr lang="en-IN"/>
        </a:p>
      </dgm:t>
    </dgm:pt>
    <dgm:pt modelId="{9AD3644C-7A18-4091-82E8-834338D22A96}" type="sibTrans" cxnId="{7C579E57-2D2B-4A37-A68D-A6A4CCF71914}">
      <dgm:prSet/>
      <dgm:spPr/>
      <dgm:t>
        <a:bodyPr/>
        <a:lstStyle/>
        <a:p>
          <a:endParaRPr lang="en-IN"/>
        </a:p>
      </dgm:t>
    </dgm:pt>
    <dgm:pt modelId="{BF4779FA-2144-43B9-A5A1-B12585F10AC3}" type="pres">
      <dgm:prSet presAssocID="{975FEAC4-D9FB-4F9A-8726-EFD2E12D02EB}" presName="linear" presStyleCnt="0">
        <dgm:presLayoutVars>
          <dgm:dir/>
          <dgm:animLvl val="lvl"/>
          <dgm:resizeHandles val="exact"/>
        </dgm:presLayoutVars>
      </dgm:prSet>
      <dgm:spPr/>
    </dgm:pt>
    <dgm:pt modelId="{BB14CD5B-A06A-4552-AFD6-8E43D037E831}" type="pres">
      <dgm:prSet presAssocID="{281E56D6-202D-48E4-81FC-4788930C34B3}" presName="parentLin" presStyleCnt="0"/>
      <dgm:spPr/>
    </dgm:pt>
    <dgm:pt modelId="{8060E077-E254-4858-B29F-ED09A3286CF3}" type="pres">
      <dgm:prSet presAssocID="{281E56D6-202D-48E4-81FC-4788930C34B3}" presName="parentLeftMargin" presStyleLbl="node1" presStyleIdx="0" presStyleCnt="3"/>
      <dgm:spPr/>
    </dgm:pt>
    <dgm:pt modelId="{7D7E91D4-EDA9-4E9C-9B3F-B8F6E0DBA007}" type="pres">
      <dgm:prSet presAssocID="{281E56D6-202D-48E4-81FC-4788930C34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C117F1-D192-43E5-843C-05E0882359B6}" type="pres">
      <dgm:prSet presAssocID="{281E56D6-202D-48E4-81FC-4788930C34B3}" presName="negativeSpace" presStyleCnt="0"/>
      <dgm:spPr/>
    </dgm:pt>
    <dgm:pt modelId="{E15AE215-F3E5-4E40-A392-95BC28036A43}" type="pres">
      <dgm:prSet presAssocID="{281E56D6-202D-48E4-81FC-4788930C34B3}" presName="childText" presStyleLbl="conFgAcc1" presStyleIdx="0" presStyleCnt="3">
        <dgm:presLayoutVars>
          <dgm:bulletEnabled val="1"/>
        </dgm:presLayoutVars>
      </dgm:prSet>
      <dgm:spPr/>
    </dgm:pt>
    <dgm:pt modelId="{FD67AA4E-BE3A-4822-B65F-D7EB49F7B23D}" type="pres">
      <dgm:prSet presAssocID="{058FAFE7-AED8-445B-AA39-5921784854A3}" presName="spaceBetweenRectangles" presStyleCnt="0"/>
      <dgm:spPr/>
    </dgm:pt>
    <dgm:pt modelId="{46DE23BD-7675-4414-A42B-60B36EE17F22}" type="pres">
      <dgm:prSet presAssocID="{C85490E0-C49D-4AA2-884B-2E6447ADF943}" presName="parentLin" presStyleCnt="0"/>
      <dgm:spPr/>
    </dgm:pt>
    <dgm:pt modelId="{C54381CB-1177-4DAB-ABD8-88464BF58E42}" type="pres">
      <dgm:prSet presAssocID="{C85490E0-C49D-4AA2-884B-2E6447ADF943}" presName="parentLeftMargin" presStyleLbl="node1" presStyleIdx="0" presStyleCnt="3"/>
      <dgm:spPr/>
    </dgm:pt>
    <dgm:pt modelId="{1A4ED7F2-8B9D-45A3-A1D7-DE6868BBFCED}" type="pres">
      <dgm:prSet presAssocID="{C85490E0-C49D-4AA2-884B-2E6447ADF9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797EAF-8F6B-44F6-BD16-C65B7DCCA82E}" type="pres">
      <dgm:prSet presAssocID="{C85490E0-C49D-4AA2-884B-2E6447ADF943}" presName="negativeSpace" presStyleCnt="0"/>
      <dgm:spPr/>
    </dgm:pt>
    <dgm:pt modelId="{6748BF1D-5A85-4138-B0BA-88E040C17AD8}" type="pres">
      <dgm:prSet presAssocID="{C85490E0-C49D-4AA2-884B-2E6447ADF943}" presName="childText" presStyleLbl="conFgAcc1" presStyleIdx="1" presStyleCnt="3">
        <dgm:presLayoutVars>
          <dgm:bulletEnabled val="1"/>
        </dgm:presLayoutVars>
      </dgm:prSet>
      <dgm:spPr/>
    </dgm:pt>
    <dgm:pt modelId="{94ABFCD9-18A7-479C-A0BD-5CA7994952B5}" type="pres">
      <dgm:prSet presAssocID="{6B65712B-01A4-461E-A378-D172EC983AE6}" presName="spaceBetweenRectangles" presStyleCnt="0"/>
      <dgm:spPr/>
    </dgm:pt>
    <dgm:pt modelId="{D7E430F4-0023-4B9F-8208-C197F00B3869}" type="pres">
      <dgm:prSet presAssocID="{05CAAE7A-6C2C-4E88-B3E7-0B52088927BB}" presName="parentLin" presStyleCnt="0"/>
      <dgm:spPr/>
    </dgm:pt>
    <dgm:pt modelId="{0AE76471-6FF6-498F-B323-1301DE1B3FBD}" type="pres">
      <dgm:prSet presAssocID="{05CAAE7A-6C2C-4E88-B3E7-0B52088927BB}" presName="parentLeftMargin" presStyleLbl="node1" presStyleIdx="1" presStyleCnt="3"/>
      <dgm:spPr/>
    </dgm:pt>
    <dgm:pt modelId="{6667722B-AFF6-4274-91A8-74CF9C10923D}" type="pres">
      <dgm:prSet presAssocID="{05CAAE7A-6C2C-4E88-B3E7-0B52088927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2FDBC6A-9F2F-42E9-8738-AB9B67E91630}" type="pres">
      <dgm:prSet presAssocID="{05CAAE7A-6C2C-4E88-B3E7-0B52088927BB}" presName="negativeSpace" presStyleCnt="0"/>
      <dgm:spPr/>
    </dgm:pt>
    <dgm:pt modelId="{26242B98-BFFE-4C03-8F2D-9159B2928FA4}" type="pres">
      <dgm:prSet presAssocID="{05CAAE7A-6C2C-4E88-B3E7-0B52088927B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F76611-7895-4D1C-8F41-681BEA3FF5C9}" type="presOf" srcId="{C85490E0-C49D-4AA2-884B-2E6447ADF943}" destId="{1A4ED7F2-8B9D-45A3-A1D7-DE6868BBFCED}" srcOrd="1" destOrd="0" presId="urn:microsoft.com/office/officeart/2005/8/layout/list1"/>
    <dgm:cxn modelId="{AC4BFA6D-D72B-4625-81A1-E509F7F3D026}" type="presOf" srcId="{05CAAE7A-6C2C-4E88-B3E7-0B52088927BB}" destId="{6667722B-AFF6-4274-91A8-74CF9C10923D}" srcOrd="1" destOrd="0" presId="urn:microsoft.com/office/officeart/2005/8/layout/list1"/>
    <dgm:cxn modelId="{7C579E57-2D2B-4A37-A68D-A6A4CCF71914}" srcId="{975FEAC4-D9FB-4F9A-8726-EFD2E12D02EB}" destId="{05CAAE7A-6C2C-4E88-B3E7-0B52088927BB}" srcOrd="2" destOrd="0" parTransId="{9CD14993-F4D6-4826-B640-F75326CA64D3}" sibTransId="{9AD3644C-7A18-4091-82E8-834338D22A96}"/>
    <dgm:cxn modelId="{9E68028E-316B-4039-906C-4401FA623C43}" type="presOf" srcId="{281E56D6-202D-48E4-81FC-4788930C34B3}" destId="{8060E077-E254-4858-B29F-ED09A3286CF3}" srcOrd="0" destOrd="0" presId="urn:microsoft.com/office/officeart/2005/8/layout/list1"/>
    <dgm:cxn modelId="{64AB8E92-5974-4E68-9CDC-EDE9E4B8640A}" srcId="{975FEAC4-D9FB-4F9A-8726-EFD2E12D02EB}" destId="{281E56D6-202D-48E4-81FC-4788930C34B3}" srcOrd="0" destOrd="0" parTransId="{EBE43E0E-EA65-4459-BBC4-DCD7909E80B7}" sibTransId="{058FAFE7-AED8-445B-AA39-5921784854A3}"/>
    <dgm:cxn modelId="{EEBC1797-8FB3-4E9F-8F91-9F1310DB87A3}" srcId="{975FEAC4-D9FB-4F9A-8726-EFD2E12D02EB}" destId="{C85490E0-C49D-4AA2-884B-2E6447ADF943}" srcOrd="1" destOrd="0" parTransId="{B55DE92D-0B40-4567-B1B9-4C8EE34CC972}" sibTransId="{6B65712B-01A4-461E-A378-D172EC983AE6}"/>
    <dgm:cxn modelId="{C52C2CB6-239A-4C00-B1C7-A9C11ECCB1C3}" type="presOf" srcId="{05CAAE7A-6C2C-4E88-B3E7-0B52088927BB}" destId="{0AE76471-6FF6-498F-B323-1301DE1B3FBD}" srcOrd="0" destOrd="0" presId="urn:microsoft.com/office/officeart/2005/8/layout/list1"/>
    <dgm:cxn modelId="{9BBC6EBF-1A41-4573-928C-3CCEF7CE5106}" type="presOf" srcId="{975FEAC4-D9FB-4F9A-8726-EFD2E12D02EB}" destId="{BF4779FA-2144-43B9-A5A1-B12585F10AC3}" srcOrd="0" destOrd="0" presId="urn:microsoft.com/office/officeart/2005/8/layout/list1"/>
    <dgm:cxn modelId="{2EB1D4E4-7EE7-44E3-A9E6-1B70BBBA8569}" type="presOf" srcId="{281E56D6-202D-48E4-81FC-4788930C34B3}" destId="{7D7E91D4-EDA9-4E9C-9B3F-B8F6E0DBA007}" srcOrd="1" destOrd="0" presId="urn:microsoft.com/office/officeart/2005/8/layout/list1"/>
    <dgm:cxn modelId="{5BE8F4F4-3798-4C3E-B436-238183F411F4}" type="presOf" srcId="{C85490E0-C49D-4AA2-884B-2E6447ADF943}" destId="{C54381CB-1177-4DAB-ABD8-88464BF58E42}" srcOrd="0" destOrd="0" presId="urn:microsoft.com/office/officeart/2005/8/layout/list1"/>
    <dgm:cxn modelId="{3A4043FD-8244-4C1B-8E5D-2765CE4A795F}" type="presParOf" srcId="{BF4779FA-2144-43B9-A5A1-B12585F10AC3}" destId="{BB14CD5B-A06A-4552-AFD6-8E43D037E831}" srcOrd="0" destOrd="0" presId="urn:microsoft.com/office/officeart/2005/8/layout/list1"/>
    <dgm:cxn modelId="{ABFD75C1-6BAC-4540-8A40-46DD046EB87B}" type="presParOf" srcId="{BB14CD5B-A06A-4552-AFD6-8E43D037E831}" destId="{8060E077-E254-4858-B29F-ED09A3286CF3}" srcOrd="0" destOrd="0" presId="urn:microsoft.com/office/officeart/2005/8/layout/list1"/>
    <dgm:cxn modelId="{AE5AB969-D751-47B2-B25E-1CF777EE4DEE}" type="presParOf" srcId="{BB14CD5B-A06A-4552-AFD6-8E43D037E831}" destId="{7D7E91D4-EDA9-4E9C-9B3F-B8F6E0DBA007}" srcOrd="1" destOrd="0" presId="urn:microsoft.com/office/officeart/2005/8/layout/list1"/>
    <dgm:cxn modelId="{CE1B850A-3FEF-4076-B439-7BA14B592219}" type="presParOf" srcId="{BF4779FA-2144-43B9-A5A1-B12585F10AC3}" destId="{D4C117F1-D192-43E5-843C-05E0882359B6}" srcOrd="1" destOrd="0" presId="urn:microsoft.com/office/officeart/2005/8/layout/list1"/>
    <dgm:cxn modelId="{FF2058C6-0D5A-42B3-8812-DBEBC7F0C0C4}" type="presParOf" srcId="{BF4779FA-2144-43B9-A5A1-B12585F10AC3}" destId="{E15AE215-F3E5-4E40-A392-95BC28036A43}" srcOrd="2" destOrd="0" presId="urn:microsoft.com/office/officeart/2005/8/layout/list1"/>
    <dgm:cxn modelId="{2333799C-79EF-4C6C-9DC5-7A3F91A123B1}" type="presParOf" srcId="{BF4779FA-2144-43B9-A5A1-B12585F10AC3}" destId="{FD67AA4E-BE3A-4822-B65F-D7EB49F7B23D}" srcOrd="3" destOrd="0" presId="urn:microsoft.com/office/officeart/2005/8/layout/list1"/>
    <dgm:cxn modelId="{0EA41FD3-32BC-44B9-A326-53189CEBFA0A}" type="presParOf" srcId="{BF4779FA-2144-43B9-A5A1-B12585F10AC3}" destId="{46DE23BD-7675-4414-A42B-60B36EE17F22}" srcOrd="4" destOrd="0" presId="urn:microsoft.com/office/officeart/2005/8/layout/list1"/>
    <dgm:cxn modelId="{0257DBDC-DC0F-4426-8B15-BA38947B52C3}" type="presParOf" srcId="{46DE23BD-7675-4414-A42B-60B36EE17F22}" destId="{C54381CB-1177-4DAB-ABD8-88464BF58E42}" srcOrd="0" destOrd="0" presId="urn:microsoft.com/office/officeart/2005/8/layout/list1"/>
    <dgm:cxn modelId="{FD40CB3F-7B81-400D-89A1-53500A74DC60}" type="presParOf" srcId="{46DE23BD-7675-4414-A42B-60B36EE17F22}" destId="{1A4ED7F2-8B9D-45A3-A1D7-DE6868BBFCED}" srcOrd="1" destOrd="0" presId="urn:microsoft.com/office/officeart/2005/8/layout/list1"/>
    <dgm:cxn modelId="{08B3F849-FC75-4F3D-B13C-F3A920CBCCFF}" type="presParOf" srcId="{BF4779FA-2144-43B9-A5A1-B12585F10AC3}" destId="{B2797EAF-8F6B-44F6-BD16-C65B7DCCA82E}" srcOrd="5" destOrd="0" presId="urn:microsoft.com/office/officeart/2005/8/layout/list1"/>
    <dgm:cxn modelId="{9AFC9AA6-FFF4-41B1-8D1B-AD733BCBDF88}" type="presParOf" srcId="{BF4779FA-2144-43B9-A5A1-B12585F10AC3}" destId="{6748BF1D-5A85-4138-B0BA-88E040C17AD8}" srcOrd="6" destOrd="0" presId="urn:microsoft.com/office/officeart/2005/8/layout/list1"/>
    <dgm:cxn modelId="{7C24AD9F-69D5-402E-99B0-F5598A189B65}" type="presParOf" srcId="{BF4779FA-2144-43B9-A5A1-B12585F10AC3}" destId="{94ABFCD9-18A7-479C-A0BD-5CA7994952B5}" srcOrd="7" destOrd="0" presId="urn:microsoft.com/office/officeart/2005/8/layout/list1"/>
    <dgm:cxn modelId="{A5FB6778-1BFC-4D7F-A385-060AA8E8CBBF}" type="presParOf" srcId="{BF4779FA-2144-43B9-A5A1-B12585F10AC3}" destId="{D7E430F4-0023-4B9F-8208-C197F00B3869}" srcOrd="8" destOrd="0" presId="urn:microsoft.com/office/officeart/2005/8/layout/list1"/>
    <dgm:cxn modelId="{FBB5B050-7FF9-4165-ACDA-AC1E90F236AF}" type="presParOf" srcId="{D7E430F4-0023-4B9F-8208-C197F00B3869}" destId="{0AE76471-6FF6-498F-B323-1301DE1B3FBD}" srcOrd="0" destOrd="0" presId="urn:microsoft.com/office/officeart/2005/8/layout/list1"/>
    <dgm:cxn modelId="{519C5D1D-9A43-46D9-A29C-EFB6869BC163}" type="presParOf" srcId="{D7E430F4-0023-4B9F-8208-C197F00B3869}" destId="{6667722B-AFF6-4274-91A8-74CF9C10923D}" srcOrd="1" destOrd="0" presId="urn:microsoft.com/office/officeart/2005/8/layout/list1"/>
    <dgm:cxn modelId="{36D89285-B799-48E4-87BF-B7FAF5B1C5D6}" type="presParOf" srcId="{BF4779FA-2144-43B9-A5A1-B12585F10AC3}" destId="{72FDBC6A-9F2F-42E9-8738-AB9B67E91630}" srcOrd="9" destOrd="0" presId="urn:microsoft.com/office/officeart/2005/8/layout/list1"/>
    <dgm:cxn modelId="{DB9CD3E4-7D82-4F17-A5F6-D8578BB2C02D}" type="presParOf" srcId="{BF4779FA-2144-43B9-A5A1-B12585F10AC3}" destId="{26242B98-BFFE-4C03-8F2D-9159B2928FA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AE215-F3E5-4E40-A392-95BC28036A43}">
      <dsp:nvSpPr>
        <dsp:cNvPr id="0" name=""/>
        <dsp:cNvSpPr/>
      </dsp:nvSpPr>
      <dsp:spPr>
        <a:xfrm>
          <a:off x="0" y="451233"/>
          <a:ext cx="1102995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E91D4-EDA9-4E9C-9B3F-B8F6E0DBA007}">
      <dsp:nvSpPr>
        <dsp:cNvPr id="0" name=""/>
        <dsp:cNvSpPr/>
      </dsp:nvSpPr>
      <dsp:spPr>
        <a:xfrm>
          <a:off x="551497" y="52713"/>
          <a:ext cx="7720965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1.MULTIPLE LINEAR REGRESSION</a:t>
          </a:r>
          <a:endParaRPr lang="en-IN" sz="2700" kern="1200" dirty="0"/>
        </a:p>
      </dsp:txBody>
      <dsp:txXfrm>
        <a:off x="590405" y="91621"/>
        <a:ext cx="7643149" cy="719224"/>
      </dsp:txXfrm>
    </dsp:sp>
    <dsp:sp modelId="{6748BF1D-5A85-4138-B0BA-88E040C17AD8}">
      <dsp:nvSpPr>
        <dsp:cNvPr id="0" name=""/>
        <dsp:cNvSpPr/>
      </dsp:nvSpPr>
      <dsp:spPr>
        <a:xfrm>
          <a:off x="0" y="1675953"/>
          <a:ext cx="1102995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ED7F2-8B9D-45A3-A1D7-DE6868BBFCED}">
      <dsp:nvSpPr>
        <dsp:cNvPr id="0" name=""/>
        <dsp:cNvSpPr/>
      </dsp:nvSpPr>
      <dsp:spPr>
        <a:xfrm>
          <a:off x="551497" y="1277433"/>
          <a:ext cx="7720965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2.LOGISTIC REGRESSION</a:t>
          </a:r>
          <a:endParaRPr lang="en-IN" sz="2700" kern="1200" dirty="0"/>
        </a:p>
      </dsp:txBody>
      <dsp:txXfrm>
        <a:off x="590405" y="1316341"/>
        <a:ext cx="7643149" cy="719224"/>
      </dsp:txXfrm>
    </dsp:sp>
    <dsp:sp modelId="{26242B98-BFFE-4C03-8F2D-9159B2928FA4}">
      <dsp:nvSpPr>
        <dsp:cNvPr id="0" name=""/>
        <dsp:cNvSpPr/>
      </dsp:nvSpPr>
      <dsp:spPr>
        <a:xfrm>
          <a:off x="0" y="2900673"/>
          <a:ext cx="1102995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7722B-AFF6-4274-91A8-74CF9C10923D}">
      <dsp:nvSpPr>
        <dsp:cNvPr id="0" name=""/>
        <dsp:cNvSpPr/>
      </dsp:nvSpPr>
      <dsp:spPr>
        <a:xfrm>
          <a:off x="551497" y="2502153"/>
          <a:ext cx="7720965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3.RANDOM FOREST CLASSIFIER</a:t>
          </a:r>
          <a:endParaRPr lang="en-IN" sz="2700" kern="1200" dirty="0"/>
        </a:p>
      </dsp:txBody>
      <dsp:txXfrm>
        <a:off x="590405" y="2541061"/>
        <a:ext cx="7643149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ultiple-disease-predictions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2765" y="850791"/>
            <a:ext cx="3211974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Multiple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disease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prediction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Know your chances of getting a disease in just on click</a:t>
            </a:r>
          </a:p>
        </p:txBody>
      </p:sp>
      <p:pic>
        <p:nvPicPr>
          <p:cNvPr id="1028" name="Picture 4" descr="Online Doctor, Telemedicine, Medical Service Online for Patients. Stock  Vector - Illustration of office, monitor: 182317956">
            <a:extLst>
              <a:ext uri="{FF2B5EF4-FFF2-40B4-BE49-F238E27FC236}">
                <a16:creationId xmlns:a16="http://schemas.microsoft.com/office/drawing/2014/main" id="{DDB7A743-C113-CB73-EEEB-59D3A4F2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41" y="204186"/>
            <a:ext cx="5858066" cy="64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454B-12F1-DFB0-BEA8-8152FF32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 DETAILS	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E5DE-710C-196C-DFCC-78EA6702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Samuel (20761A0565)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A.Venu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(20761A0566)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Ganesh Babu (20761A0581)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Murali Krishna (20761A05C7)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5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Slide|Contact Us|Single">
            <a:extLst>
              <a:ext uri="{FF2B5EF4-FFF2-40B4-BE49-F238E27FC236}">
                <a16:creationId xmlns:a16="http://schemas.microsoft.com/office/drawing/2014/main" id="{0DC94A1A-2F03-3851-021F-51F2311A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3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BEC9F79-B817-75A7-187A-A3CA884A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7375"/>
            <a:ext cx="11029615" cy="38979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5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5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eople checking into the hospital face some problems such as appointment of a doctor when the case is emergency . Expecting to get better, some actually wind up getting worse. The Reports like covid-19 and blood platelets can be easily identified but when </a:t>
            </a:r>
            <a:r>
              <a:rPr lang="en-US" sz="25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comes to th</a:t>
            </a:r>
            <a:r>
              <a:rPr lang="en-US" sz="25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severe diseases like heart, liver and other sensitive organs it is impossible to identify the report by a common person. Therefore the report must be </a:t>
            </a:r>
            <a:r>
              <a:rPr lang="en-US" sz="25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5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 specialized Doctor.</a:t>
            </a:r>
            <a:endParaRPr lang="en-US" sz="25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what can you do to know th</a:t>
            </a:r>
            <a:r>
              <a:rPr lang="en-US" sz="25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status of the disease by yourself </a:t>
            </a:r>
            <a:r>
              <a:rPr lang="en-US" sz="25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5EA3-6DA3-6C96-9ACE-24781194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 USING MACHINE LEARNING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DCBB-37E5-8C34-C806-88D1219C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Multiple Disease prediction system, </a:t>
            </a:r>
            <a:r>
              <a:rPr lang="en-US" sz="25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 technology can improve the patient’s experience by providing real-time access to medical knowledge. By providing the suitable correlated parameters </a:t>
            </a:r>
            <a:r>
              <a:rPr lang="en-US" sz="25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sz="25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500" dirty="0">
                <a:solidFill>
                  <a:srgbClr val="5656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b="0" i="0" dirty="0"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threat of a disease. So, Finally it states that whether a person is having chances to be effected with a disease or not.  </a:t>
            </a:r>
          </a:p>
          <a:p>
            <a:pPr marL="0" indent="0">
              <a:buNone/>
            </a:pPr>
            <a:endParaRPr lang="en-US" sz="2500" b="0" i="0" dirty="0">
              <a:solidFill>
                <a:srgbClr val="56565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9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E45-CB58-C748-CD4A-0941DD9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801A53-A8D4-E657-D7C4-40C9B009D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47823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1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F33E-153A-BC29-28C4-DE299D59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63E7F4A-E960-C2C0-A586-8B47C760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KIDNEY DISEASE PREDICTION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DISEASE PREDICTION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 DISEASE PREDICTION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DISEASE PREDICTION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4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3FF8-C3A3-533A-FB1D-875D757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2C62-2C71-0979-5F48-7032BBBB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man can have access to check their health status.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portability.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one can access.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disease prediction models are hosted.</a:t>
            </a:r>
          </a:p>
          <a:p>
            <a:pPr marL="0" indent="0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4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6301-01D0-B0BE-D39A-391D5117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36D5-A3CD-45E4-DA19-DCC2F6B3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14FC6-A661-0BBD-E544-A63C9DC35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183" b="6371"/>
          <a:stretch/>
        </p:blipFill>
        <p:spPr>
          <a:xfrm>
            <a:off x="581192" y="2175042"/>
            <a:ext cx="7503152" cy="39541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8D5D4-3FDD-7499-5569-49D46263B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1" b="5113"/>
          <a:stretch/>
        </p:blipFill>
        <p:spPr>
          <a:xfrm>
            <a:off x="8767394" y="2175042"/>
            <a:ext cx="2128834" cy="39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0A1F-AC5D-C772-3F52-06846E96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details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4A2C-7663-1424-81C8-E75F1CE2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chances of getting a disease by just one click.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https://multiple-disease-predictions.herokuapp.com</a:t>
            </a:r>
            <a:endParaRPr lang="en-I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this 	QR code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11F44-7E2A-7265-6C75-40182611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66" y="4323425"/>
            <a:ext cx="1545394" cy="1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079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{46107C4D-F64F-4CDF-BB87-94E740C21AF0}tf67061901_win32</Template>
  <TotalTime>197</TotalTime>
  <Words>312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Franklin Gothic Book</vt:lpstr>
      <vt:lpstr>Franklin Gothic Demi</vt:lpstr>
      <vt:lpstr>Gill Sans MT</vt:lpstr>
      <vt:lpstr>Times New Roman</vt:lpstr>
      <vt:lpstr>Wingdings 2</vt:lpstr>
      <vt:lpstr>DividendVTI</vt:lpstr>
      <vt:lpstr>Multiple disease prediction system</vt:lpstr>
      <vt:lpstr>Problem statement </vt:lpstr>
      <vt:lpstr>Solution approach USING MACHINE LEARNING</vt:lpstr>
      <vt:lpstr>Algorithms used</vt:lpstr>
      <vt:lpstr>ML MODELS</vt:lpstr>
      <vt:lpstr>features</vt:lpstr>
      <vt:lpstr>TECHNOLOGIES USED</vt:lpstr>
      <vt:lpstr>Web api</vt:lpstr>
      <vt:lpstr>Application details </vt:lpstr>
      <vt:lpstr>TEAM DETAILS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medical assistant</dc:title>
  <dc:creator>Adirala Samuel</dc:creator>
  <cp:lastModifiedBy>Adirala Samuel</cp:lastModifiedBy>
  <cp:revision>7</cp:revision>
  <dcterms:created xsi:type="dcterms:W3CDTF">2022-10-01T12:40:25Z</dcterms:created>
  <dcterms:modified xsi:type="dcterms:W3CDTF">2022-10-18T04:48:29Z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