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8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8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0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48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7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22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9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5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9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6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5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2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571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天空中的彩色圖案">
            <a:extLst>
              <a:ext uri="{FF2B5EF4-FFF2-40B4-BE49-F238E27FC236}">
                <a16:creationId xmlns:a16="http://schemas.microsoft.com/office/drawing/2014/main" id="{9CD56417-4D50-2943-713D-62898AC864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38" b="10193"/>
          <a:stretch/>
        </p:blipFill>
        <p:spPr>
          <a:xfrm>
            <a:off x="25889" y="2945"/>
            <a:ext cx="12191980" cy="6857990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E23C4C3B-3F17-A9B7-1C6B-9A63D9B2D0CF}"/>
              </a:ext>
            </a:extLst>
          </p:cNvPr>
          <p:cNvSpPr/>
          <p:nvPr/>
        </p:nvSpPr>
        <p:spPr>
          <a:xfrm>
            <a:off x="652731" y="1884871"/>
            <a:ext cx="3019246" cy="30882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8A578AD-1807-561B-FF72-E4E20352E66B}"/>
              </a:ext>
            </a:extLst>
          </p:cNvPr>
          <p:cNvSpPr txBox="1"/>
          <p:nvPr/>
        </p:nvSpPr>
        <p:spPr>
          <a:xfrm>
            <a:off x="1167442" y="3188260"/>
            <a:ext cx="1989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馬路分割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8D974C-BE74-290B-020B-4ABBDCC9F8C3}"/>
              </a:ext>
            </a:extLst>
          </p:cNvPr>
          <p:cNvSpPr/>
          <p:nvPr/>
        </p:nvSpPr>
        <p:spPr>
          <a:xfrm>
            <a:off x="4192438" y="322053"/>
            <a:ext cx="2081841" cy="931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20FD0E-CDFE-418F-46C8-226264BFFFE5}"/>
              </a:ext>
            </a:extLst>
          </p:cNvPr>
          <p:cNvSpPr/>
          <p:nvPr/>
        </p:nvSpPr>
        <p:spPr>
          <a:xfrm>
            <a:off x="4192438" y="1618891"/>
            <a:ext cx="2081841" cy="931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367654-5ABE-06AA-4398-58C876858715}"/>
              </a:ext>
            </a:extLst>
          </p:cNvPr>
          <p:cNvSpPr/>
          <p:nvPr/>
        </p:nvSpPr>
        <p:spPr>
          <a:xfrm>
            <a:off x="4186688" y="3014820"/>
            <a:ext cx="2081841" cy="931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A99EAB-C3AA-EFFE-C2A3-37269B912B2E}"/>
              </a:ext>
            </a:extLst>
          </p:cNvPr>
          <p:cNvSpPr/>
          <p:nvPr/>
        </p:nvSpPr>
        <p:spPr>
          <a:xfrm>
            <a:off x="4186688" y="4410749"/>
            <a:ext cx="2081841" cy="931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C6C76E-7CEE-298E-DB16-3EFE0B7BB4B3}"/>
              </a:ext>
            </a:extLst>
          </p:cNvPr>
          <p:cNvSpPr/>
          <p:nvPr/>
        </p:nvSpPr>
        <p:spPr>
          <a:xfrm>
            <a:off x="4186688" y="5692649"/>
            <a:ext cx="2081841" cy="931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D0998B-DBA0-96E3-E356-71113283515B}"/>
              </a:ext>
            </a:extLst>
          </p:cNvPr>
          <p:cNvSpPr txBox="1"/>
          <p:nvPr/>
        </p:nvSpPr>
        <p:spPr>
          <a:xfrm>
            <a:off x="4528867" y="779253"/>
            <a:ext cx="1777041" cy="414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89E6300-1008-46F0-D3DB-7DE0114B7C37}"/>
              </a:ext>
            </a:extLst>
          </p:cNvPr>
          <p:cNvSpPr txBox="1"/>
          <p:nvPr/>
        </p:nvSpPr>
        <p:spPr>
          <a:xfrm>
            <a:off x="4344838" y="625416"/>
            <a:ext cx="177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紋路分類</a:t>
            </a:r>
            <a:r>
              <a:rPr lang="en-US" altLang="zh-TW" dirty="0"/>
              <a:t>LBP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9F6E498-3601-56B7-68AD-3E9C144111A3}"/>
              </a:ext>
            </a:extLst>
          </p:cNvPr>
          <p:cNvSpPr txBox="1"/>
          <p:nvPr/>
        </p:nvSpPr>
        <p:spPr>
          <a:xfrm>
            <a:off x="4497238" y="777816"/>
            <a:ext cx="1777041" cy="414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5FC0347-6A26-8712-3E40-1548E700919E}"/>
              </a:ext>
            </a:extLst>
          </p:cNvPr>
          <p:cNvSpPr txBox="1"/>
          <p:nvPr/>
        </p:nvSpPr>
        <p:spPr>
          <a:xfrm>
            <a:off x="4344838" y="1820174"/>
            <a:ext cx="177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Search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4A083F8-B00C-0AB5-4000-EEB5B9C382DA}"/>
              </a:ext>
            </a:extLst>
          </p:cNvPr>
          <p:cNvSpPr txBox="1"/>
          <p:nvPr/>
        </p:nvSpPr>
        <p:spPr>
          <a:xfrm>
            <a:off x="4376467" y="3272287"/>
            <a:ext cx="171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LBP</a:t>
            </a:r>
            <a:r>
              <a:rPr lang="zh-TW" altLang="en-US" dirty="0"/>
              <a:t>紋路統計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F4FF147-1883-5386-3704-0087FD2674CB}"/>
              </a:ext>
            </a:extLst>
          </p:cNvPr>
          <p:cNvSpPr txBox="1"/>
          <p:nvPr/>
        </p:nvSpPr>
        <p:spPr>
          <a:xfrm>
            <a:off x="4376467" y="4572000"/>
            <a:ext cx="171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前處理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3A9091B-A1FB-F7FA-30DF-F59A79BB36BD}"/>
              </a:ext>
            </a:extLst>
          </p:cNvPr>
          <p:cNvSpPr txBox="1"/>
          <p:nvPr/>
        </p:nvSpPr>
        <p:spPr>
          <a:xfrm>
            <a:off x="4528867" y="5917721"/>
            <a:ext cx="156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/>
              <a:t>參數設定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647EDC3-5DF1-1C88-1729-20DC51DA535F}"/>
              </a:ext>
            </a:extLst>
          </p:cNvPr>
          <p:cNvSpPr txBox="1"/>
          <p:nvPr/>
        </p:nvSpPr>
        <p:spPr>
          <a:xfrm>
            <a:off x="7269192" y="410558"/>
            <a:ext cx="272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3X3 LBP</a:t>
            </a:r>
            <a:r>
              <a:rPr lang="zh-TW" altLang="en-US" dirty="0"/>
              <a:t>編碼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5F230C4-3F50-9A77-4664-96AE95BD4940}"/>
              </a:ext>
            </a:extLst>
          </p:cNvPr>
          <p:cNvSpPr txBox="1"/>
          <p:nvPr/>
        </p:nvSpPr>
        <p:spPr>
          <a:xfrm>
            <a:off x="7044905" y="3302191"/>
            <a:ext cx="272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直方圖更好了解紋理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1D38BE5-77FF-7A4B-023D-63458C508C4A}"/>
              </a:ext>
            </a:extLst>
          </p:cNvPr>
          <p:cNvSpPr txBox="1"/>
          <p:nvPr/>
        </p:nvSpPr>
        <p:spPr>
          <a:xfrm>
            <a:off x="7044905" y="4751551"/>
            <a:ext cx="272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611D5463-6B2A-E12B-1755-49EE01E882FC}"/>
              </a:ext>
            </a:extLst>
          </p:cNvPr>
          <p:cNvCxnSpPr/>
          <p:nvPr/>
        </p:nvCxnSpPr>
        <p:spPr>
          <a:xfrm>
            <a:off x="6305908" y="595224"/>
            <a:ext cx="963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A1B2E2AB-F393-75E1-2EA1-177926850DFB}"/>
              </a:ext>
            </a:extLst>
          </p:cNvPr>
          <p:cNvCxnSpPr>
            <a:endCxn id="21" idx="1"/>
          </p:cNvCxnSpPr>
          <p:nvPr/>
        </p:nvCxnSpPr>
        <p:spPr>
          <a:xfrm>
            <a:off x="6268529" y="3480646"/>
            <a:ext cx="776376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A16205A2-B9FC-DA04-5593-98F774A2F6AF}"/>
              </a:ext>
            </a:extLst>
          </p:cNvPr>
          <p:cNvCxnSpPr/>
          <p:nvPr/>
        </p:nvCxnSpPr>
        <p:spPr>
          <a:xfrm flipH="1">
            <a:off x="3318295" y="747625"/>
            <a:ext cx="868393" cy="1536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A9A84DB-977C-3FCA-7906-8AE4CCBA5697}"/>
              </a:ext>
            </a:extLst>
          </p:cNvPr>
          <p:cNvCxnSpPr>
            <a:stCxn id="6" idx="1"/>
          </p:cNvCxnSpPr>
          <p:nvPr/>
        </p:nvCxnSpPr>
        <p:spPr>
          <a:xfrm flipH="1">
            <a:off x="3565583" y="2084718"/>
            <a:ext cx="626855" cy="74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71D4C193-2CB7-1CE7-6B24-D89D622A5345}"/>
              </a:ext>
            </a:extLst>
          </p:cNvPr>
          <p:cNvCxnSpPr>
            <a:endCxn id="3" idx="6"/>
          </p:cNvCxnSpPr>
          <p:nvPr/>
        </p:nvCxnSpPr>
        <p:spPr>
          <a:xfrm flipH="1" flipV="1">
            <a:off x="3671977" y="3429000"/>
            <a:ext cx="626842" cy="136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F85B46C-9643-9E72-7C2D-371FEBEB1661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3410312" y="4366112"/>
            <a:ext cx="776376" cy="51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7BE18070-CF83-1A44-273B-133964273674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3036498" y="4702831"/>
            <a:ext cx="1150190" cy="1455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27E911-1979-6708-E2D6-A19F27BD3A29}"/>
              </a:ext>
            </a:extLst>
          </p:cNvPr>
          <p:cNvSpPr txBox="1"/>
          <p:nvPr/>
        </p:nvSpPr>
        <p:spPr>
          <a:xfrm>
            <a:off x="7280694" y="822552"/>
            <a:ext cx="6167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Histogram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4657414-8145-9D47-C7F0-171ACC99EFB0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6305908" y="986287"/>
            <a:ext cx="974786" cy="2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7FC4EAB-E3B5-00B1-B744-DE5BCB936FF4}"/>
              </a:ext>
            </a:extLst>
          </p:cNvPr>
          <p:cNvSpPr txBox="1"/>
          <p:nvPr/>
        </p:nvSpPr>
        <p:spPr>
          <a:xfrm>
            <a:off x="7280694" y="1627124"/>
            <a:ext cx="674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輪廓檢測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045D21F-C0FD-3336-4CE1-018BBB469BEB}"/>
              </a:ext>
            </a:extLst>
          </p:cNvPr>
          <p:cNvSpPr txBox="1"/>
          <p:nvPr/>
        </p:nvSpPr>
        <p:spPr>
          <a:xfrm>
            <a:off x="7269192" y="2222163"/>
            <a:ext cx="6970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塗色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D7BA5048-33A2-51C5-C4CD-01B9AE2CF9B2}"/>
              </a:ext>
            </a:extLst>
          </p:cNvPr>
          <p:cNvCxnSpPr>
            <a:stCxn id="6" idx="3"/>
          </p:cNvCxnSpPr>
          <p:nvPr/>
        </p:nvCxnSpPr>
        <p:spPr>
          <a:xfrm flipV="1">
            <a:off x="6274279" y="1820174"/>
            <a:ext cx="994913" cy="264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9AF7E3CF-4243-65C1-943F-0A82DDD96104}"/>
              </a:ext>
            </a:extLst>
          </p:cNvPr>
          <p:cNvCxnSpPr>
            <a:endCxn id="31" idx="1"/>
          </p:cNvCxnSpPr>
          <p:nvPr/>
        </p:nvCxnSpPr>
        <p:spPr>
          <a:xfrm>
            <a:off x="6305908" y="2067573"/>
            <a:ext cx="963284" cy="33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0917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7DAD88"/>
      </a:accent1>
      <a:accent2>
        <a:srgbClr val="6FAC96"/>
      </a:accent2>
      <a:accent3>
        <a:srgbClr val="7DA9AC"/>
      </a:accent3>
      <a:accent4>
        <a:srgbClr val="7B9EBE"/>
      </a:accent4>
      <a:accent5>
        <a:srgbClr val="9399CA"/>
      </a:accent5>
      <a:accent6>
        <a:srgbClr val="8F7BBE"/>
      </a:accent6>
      <a:hlink>
        <a:srgbClr val="AE699F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27</Words>
  <Application>Microsoft Office PowerPoint</Application>
  <PresentationFormat>寬螢幕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標楷體</vt:lpstr>
      <vt:lpstr>Arial Nova Light</vt:lpstr>
      <vt:lpstr>Wingdings 2</vt:lpstr>
      <vt:lpstr>DividendVTI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A3750</dc:creator>
  <cp:lastModifiedBy>A3750</cp:lastModifiedBy>
  <cp:revision>2</cp:revision>
  <dcterms:created xsi:type="dcterms:W3CDTF">2024-10-23T17:19:32Z</dcterms:created>
  <dcterms:modified xsi:type="dcterms:W3CDTF">2024-10-24T06:42:36Z</dcterms:modified>
</cp:coreProperties>
</file>