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2057B-1613-7384-6648-20E244E37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9DA018-FAFE-013F-A7B9-EB05C1785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8A3DD-F6DA-3937-86EB-942D1DC5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3D240-2222-5801-5A25-CD5C88F5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9B20C4-C4AD-5660-89DF-6CF10E45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1CB4-4525-F11E-FA31-95D874FB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F4196A-24D8-2F6C-42C3-2EF7547E4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056CB9-8C4A-8C08-0102-56E2499F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3E19DB-99E4-A6E2-3C28-DD8C2913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4CA91-D850-A8F4-440A-3E61EC91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8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66B92D-11F1-E11F-319A-65521B6BA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D2B50C-8F77-33A9-0331-5A7A43BE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E6709-0CF4-C6E7-9485-E5898D94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47311C-C5C2-A366-CFAB-AFA714F3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696DB-8EE7-EADC-EED1-E3F19368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1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0C5CF-614D-BB68-7951-8EACF228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A39D6-8423-B6B3-D198-34A48637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DFE37-8CC5-D1C6-DB43-EFC75E1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A9CBD-5BC0-72CC-2C2B-2DEC92EB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9BD31-2D08-A2F7-0BBB-992D04B3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FB3AA-966C-C42C-87DA-886C356B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0D82F9-ADA4-F952-F0C8-37F7E8D3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ACBDB-79DB-6AB3-66DB-6D33E8D3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F71B55-B735-9FE9-4351-BBF719F1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18AEA-6140-2237-3B51-8321C35E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4B0C1-F468-2CCF-6A32-871B7708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2009C-3B1B-4F90-1EEF-0957CD676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4661A8-F0C0-2065-C96C-5D796E15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DCD6D6-5528-B85F-1271-B2156E6B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0A256-DD7F-E4BF-3046-CB17EA13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3676E-2FF4-FD33-2437-EC9DD556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4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FAB0F-A2D8-71D3-3AB6-BEB4BE2B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141CE-8EA7-7ED5-DF07-F7C7CA90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E6610-D782-8E0A-4E7D-43AD9FBA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33DF7D-20DA-2C8D-650C-7CD6B3EE6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A33AD9-EE03-8491-1CAB-847D1BE2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5E73F1-58E0-C5F8-91CB-D4ABFFBF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7AEFA4-97AB-BBD5-F332-47880F00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FCA7DA-DE2F-73CF-8584-62390148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3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A5141-FD2A-92EA-0784-4B358E8A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264AD2-BD8C-E241-EC05-B49C27E8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9E3B1B-4238-A06C-71EA-AC3ABB0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D13D2-A537-E29E-FBB7-D216D72D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1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506958-5327-C1AD-66EA-D05BB32E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2FA077-329F-FD27-D6D4-262E55B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68C01E-B252-4B84-7736-9A31DBD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E288B-92EA-E463-2D6F-345F9812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A798E-651C-0D79-4381-6B2F4228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E9E821-034D-248B-F6FB-3DFA4986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3B0F91-83C3-B1F7-3D4E-AEB91424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B5E99F-1E60-FD58-7964-527B3648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7A35EE-D3D0-7738-B53D-20C5B623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6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EC939-CE74-20B2-1989-5947A386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36C32E-FD53-77E4-B1F0-0782CE965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3309A7-7FEA-3732-28A0-D5024DC4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67C628-4780-ECB9-B4B1-BFA3BB95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266278-4E0D-BC1F-454A-0A853C7A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DC9FF8-0866-AE3C-0C5B-59DA777B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3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B30F90-9061-65CA-07EC-5B2B2BD5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30AC69-E9B1-98BC-34F7-30F9FE54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8DF4E-61AF-842A-1CD1-AB06BE953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BDEB3-B133-427B-8AF1-3FAA453CFBB0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E66F5-4596-28FE-C2CC-21B79510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9DEA4-4BFC-53B3-ABC1-64E19C128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8135F-FE76-4701-8EDB-81C4C68A17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9E4A5-C566-C65D-4B8E-8153367F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br>
              <a:rPr lang="en-US" altLang="zh-TW" dirty="0"/>
            </a:br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3FD1F-048B-976E-49DB-13B38309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輸入原始灰階圖片，使用</a:t>
            </a:r>
            <a:r>
              <a:rPr lang="en-US" altLang="zh-TW" dirty="0"/>
              <a:t>Sobel</a:t>
            </a:r>
            <a:r>
              <a:rPr lang="zh-TW" altLang="en-US" dirty="0"/>
              <a:t>算子進行邊緣檢測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輸出</a:t>
            </a:r>
            <a:r>
              <a:rPr lang="en-US" altLang="zh-TW" dirty="0" err="1"/>
              <a:t>sobel</a:t>
            </a:r>
            <a:r>
              <a:rPr lang="zh-TW" altLang="en-US" dirty="0"/>
              <a:t>邊緣圖片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98934-5B72-97EB-0329-F5DE3EB13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6EC45-985E-69B0-D973-8ACFCE61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br>
              <a:rPr lang="en-US" altLang="zh-TW" dirty="0"/>
            </a:br>
            <a:r>
              <a:rPr lang="en-US" altLang="zh-TW" dirty="0"/>
              <a:t>LPB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CFA195-1475-91DD-9FD7-6CEB5849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輸入</a:t>
            </a:r>
            <a:r>
              <a:rPr lang="en-US" altLang="zh-TW" dirty="0" err="1"/>
              <a:t>Sobel_Image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輸出</a:t>
            </a:r>
            <a:r>
              <a:rPr lang="en-US" altLang="zh-TW" dirty="0" err="1"/>
              <a:t>LPB_Image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計算</a:t>
            </a:r>
            <a:r>
              <a:rPr lang="en-US" altLang="zh-TW" dirty="0"/>
              <a:t>LBP</a:t>
            </a:r>
            <a:r>
              <a:rPr lang="zh-TW" altLang="en-US" dirty="0"/>
              <a:t>特徵圖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46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237E4-CEBA-64B8-F033-5C31868F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DC81B-EFFE-E7FA-8ECE-52D43CE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br>
              <a:rPr lang="en-US" altLang="zh-TW" dirty="0"/>
            </a:br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C9FC0-7248-1389-E4FE-30FB8580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輸入</a:t>
            </a:r>
            <a:r>
              <a:rPr lang="en-US" altLang="zh-TW" dirty="0"/>
              <a:t>LBP</a:t>
            </a:r>
            <a:r>
              <a:rPr lang="zh-TW" altLang="en-US" dirty="0"/>
              <a:t>特徵圖以及參數，計算直方圖用於相似度比對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2.</a:t>
            </a:r>
            <a:r>
              <a:rPr lang="zh-TW" altLang="en-US" dirty="0"/>
              <a:t>輸出</a:t>
            </a:r>
            <a:r>
              <a:rPr lang="en-US" altLang="zh-TW" dirty="0"/>
              <a:t>LBP</a:t>
            </a:r>
            <a:r>
              <a:rPr lang="zh-TW" altLang="en-US" dirty="0"/>
              <a:t>直方圖數值</a:t>
            </a:r>
          </a:p>
        </p:txBody>
      </p:sp>
    </p:spTree>
    <p:extLst>
      <p:ext uri="{BB962C8B-B14F-4D97-AF65-F5344CB8AC3E}">
        <p14:creationId xmlns:p14="http://schemas.microsoft.com/office/powerpoint/2010/main" val="6027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9377-6DDA-8D46-21D4-75F468D59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88062-12DB-F7F1-E700-739F545F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br>
              <a:rPr lang="en-US" altLang="zh-TW" dirty="0"/>
            </a:br>
            <a:r>
              <a:rPr lang="en-US" altLang="zh-TW" dirty="0"/>
              <a:t>1-Norm Distance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60D7D0-7B07-0526-47FA-D97DD486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輸入輸入特徵資料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輸出距離</a:t>
            </a:r>
          </a:p>
        </p:txBody>
      </p:sp>
    </p:spTree>
    <p:extLst>
      <p:ext uri="{BB962C8B-B14F-4D97-AF65-F5344CB8AC3E}">
        <p14:creationId xmlns:p14="http://schemas.microsoft.com/office/powerpoint/2010/main" val="402180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2A796-4B83-12AD-8C8D-1D3DAFE88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DEBF-4B4E-D349-B14D-7A14E5E2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br>
              <a:rPr lang="en-US" altLang="zh-TW" dirty="0"/>
            </a:br>
            <a:r>
              <a:rPr lang="en-US" altLang="zh-TW" dirty="0" err="1"/>
              <a:t>dist_compare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CB622C-5C51-42F9-8E30-F6DE061B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提取 </a:t>
            </a:r>
            <a:r>
              <a:rPr lang="en-US" altLang="zh-TW" dirty="0"/>
              <a:t>Mask </a:t>
            </a:r>
            <a:r>
              <a:rPr lang="zh-TW" altLang="en-US" dirty="0"/>
              <a:t>區域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距離門檻檢查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/>
              <a:t>區域內道路像素的判斷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00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108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API Sobel</vt:lpstr>
      <vt:lpstr>API LPB</vt:lpstr>
      <vt:lpstr>API histogram</vt:lpstr>
      <vt:lpstr>API 1-Norm Distance</vt:lpstr>
      <vt:lpstr>API dist_compare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A3750</dc:creator>
  <cp:lastModifiedBy>A3750</cp:lastModifiedBy>
  <cp:revision>1</cp:revision>
  <dcterms:created xsi:type="dcterms:W3CDTF">2024-11-11T12:43:24Z</dcterms:created>
  <dcterms:modified xsi:type="dcterms:W3CDTF">2024-11-11T15:30:27Z</dcterms:modified>
</cp:coreProperties>
</file>