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69" r:id="rId7"/>
    <p:sldId id="270" r:id="rId8"/>
    <p:sldId id="271" r:id="rId9"/>
    <p:sldId id="264" r:id="rId10"/>
    <p:sldId id="27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570" y="227965"/>
            <a:ext cx="9144000" cy="534670"/>
          </a:xfrm>
        </p:spPr>
        <p:txBody>
          <a:bodyPr>
            <a:normAutofit fontScale="90000"/>
          </a:bodyPr>
          <a:p>
            <a:r>
              <a:rPr lang="en-US" altLang="en-US" sz="4220"/>
              <a:t> </a:t>
            </a:r>
            <a:endParaRPr lang="en-US" altLang="en-US" sz="422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1860550"/>
            <a:ext cx="11304905" cy="4705350"/>
          </a:xfrm>
        </p:spPr>
        <p:txBody>
          <a:bodyPr>
            <a:normAutofit fontScale="25000"/>
          </a:bodyPr>
          <a:p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COLLAGE OF INFORMATICS 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   DEPARTMENT OF INFORMATION SYSTEM 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  <a:sym typeface="+mn-ea"/>
              </a:rPr>
              <a:t>NTRODUCTION TO MACHINE LEARNING</a:t>
            </a: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           GROUP MEMBERS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Amy Mulugeta.............................................GUR/02929/14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Eneb Hussen................................................GUR/01095/14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Feven Mesfin...............................................GUR/02340/14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Samuel Aemro.............................................GUR/02991/14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Dawit Tadegew.............................................GUR/01826/14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Yeabsra Shambel............................................GUR/00755/15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                                 			Submission to: ALEXA</a:t>
            </a: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  <a:sym typeface="+mn-ea"/>
              </a:rPr>
              <a:t>NDER. AND MELAKU A.</a:t>
            </a:r>
            <a:r>
              <a:rPr lang="en-US" altLang="en-US" sz="711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          			Submission date: 3/07/2017 E.C</a:t>
            </a:r>
            <a:endParaRPr lang="en-US" altLang="en-US" sz="711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275" y="0"/>
            <a:ext cx="3303905" cy="1859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Findings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Random Forest achieves the highest F1-Score (0.41) for detecting recurrence-events.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Although Naive Bayes has reasonable accuracy (65.45% ), its F1-Score (0.39 ) indicates it struggles with detecting recurrence-events.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SVM performs the worst in terms of both accuracy (67.27% ) and F1-Score (0.31 ), suggesting it is less reliable for this task.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Features like deg-malig, tumor-size, and inv-nodes appear to influence predictions significantly. Further exploration of feature importance could help refine the models.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Early detection of recurrence-events is crucial for improving patient outcomes. While Random Forest performs the best among the evaluated models, its F1-Score of 0.41 suggests there is significant room for improvement.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46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4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ny Questions?</a:t>
            </a:r>
            <a:endParaRPr lang="en-US" sz="4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135"/>
            <a:ext cx="10515600" cy="5224145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3875" y="365760"/>
            <a:ext cx="11176000" cy="6021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220" b="1">
                <a:sym typeface="+mn-ea"/>
              </a:rPr>
              <a:t>Title: </a:t>
            </a:r>
            <a:r>
              <a:rPr lang="en-US" altLang="en-US" sz="4220">
                <a:sym typeface="+mn-ea"/>
              </a:rPr>
              <a:t>Breast Cancer Prediction Using Machine 			   Learning</a:t>
            </a:r>
            <a:br>
              <a:rPr lang="en-US" altLang="en-US" sz="4220">
                <a:sym typeface="+mn-ea"/>
              </a:rPr>
            </a:br>
            <a:r>
              <a:rPr lang="en-US" altLang="en-US" sz="4220">
                <a:sym typeface="+mn-ea"/>
              </a:rPr>
              <a:t>     </a:t>
            </a:r>
            <a:r>
              <a:rPr lang="en-US" altLang="en-US" sz="4220" b="1">
                <a:sym typeface="+mn-ea"/>
              </a:rPr>
              <a:t> Subtitle: </a:t>
            </a:r>
            <a:r>
              <a:rPr lang="en-US" altLang="en-US" sz="4220">
                <a:sym typeface="+mn-ea"/>
              </a:rPr>
              <a:t>Supervised Learning Algorithms (RF, 				NB, SVM)</a:t>
            </a:r>
            <a:br>
              <a:rPr lang="en-US" altLang="en-US" sz="4220">
                <a:sym typeface="+mn-ea"/>
              </a:rPr>
            </a:br>
            <a:endParaRPr lang="en-US" altLang="en-US" sz="422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70" y="1527175"/>
            <a:ext cx="10515600" cy="4351338"/>
          </a:xfrm>
        </p:spPr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Predict breast cancer recurrence using supervised machine learning.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Dataset: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Breast cancer dataset with 286 instances and 9 features + target variable (Class).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Key Challenge: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Handle missing values, categorical data, and class imbalance.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Dataset Overview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Contains features like age, tumor size, degree of malignancy, and irradiation status.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Target variable: Class (binary classification: recurrence-events vs. no-recurrence-events).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3429000"/>
            <a:ext cx="10445115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Steps in Model Development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Data Preprocessing: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droppi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ng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duplicate rows, curre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nt row size is 272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Handle missing values (nan) by replacing them with appropriate strategies (e.g., mode for categorical variables).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Encode categorical variables into numerical format using techniques like Label Encoding.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Split dataset into features (X) and target (y).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/>
              <a:t>Co</a:t>
            </a:r>
            <a:r>
              <a:rPr lang="en-US" altLang="en-US">
                <a:sym typeface="+mn-ea"/>
              </a:rPr>
              <a:t>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" y="1144905"/>
            <a:ext cx="10943590" cy="503237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Exploratory Data Analysis (EDA):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Visualize distributions of numerical features (e.g., deg-malig).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Identify class imbalance (recurrence-events is the minority class).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Relationships between features and the target variable.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Outliers in numerical features like deg-malig.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</a:pP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4820" y="3740785"/>
            <a:ext cx="525780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p>
            <a:pPr algn="r"/>
            <a:r>
              <a:rPr lang="en-US"/>
              <a:t>Co</a:t>
            </a:r>
            <a:r>
              <a:rPr lang="en-US" altLang="en-US"/>
              <a:t>n..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295"/>
            <a:ext cx="10515600" cy="5692775"/>
          </a:xfrm>
        </p:spPr>
        <p:txBody>
          <a:bodyPr>
            <a:normAutofit/>
          </a:bodyPr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Train-Test Split: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3110">
                <a:latin typeface="Times New Roman" panose="02020603050405020304" charset="0"/>
                <a:cs typeface="Times New Roman" panose="02020603050405020304" charset="0"/>
              </a:rPr>
              <a:t>Split data into training (80%) and testing (20%) sets.</a:t>
            </a:r>
            <a:endParaRPr lang="en-US" altLang="en-US" sz="311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3110">
                <a:latin typeface="Times New Roman" panose="02020603050405020304" charset="0"/>
                <a:cs typeface="Times New Roman" panose="02020603050405020304" charset="0"/>
              </a:rPr>
              <a:t>Ensure reproducibility by setting random_state=42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Model Training: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Train three models: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Random Forest: Ensemble learning method robust to overfitting.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Naive Bayes: Probabilistic model based on Bayes' theorem.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SVM: Finds optimal hyperplane for classification.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Evaluation Metrics: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Focus on F1-Score for the minority class (recurrence-events) due to class imbalance.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Compare Accuracy as a secondary metric.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Evaluation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Random Forest  69.09%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Naive Bayes  65.45%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SVM  67.27%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accuracy"/>
          <p:cNvPicPr>
            <a:picLocks noChangeAspect="1"/>
          </p:cNvPicPr>
          <p:nvPr/>
        </p:nvPicPr>
        <p:blipFill>
          <a:blip r:embed="rId1"/>
          <a:srcRect l="1885"/>
          <a:stretch>
            <a:fillRect/>
          </a:stretch>
        </p:blipFill>
        <p:spPr>
          <a:xfrm>
            <a:off x="5837555" y="1988820"/>
            <a:ext cx="5850255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nt...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F1-Scores (Recurrence-Events):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Random Forest : 0.41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Naive Bayes: 0.39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SVM : 0.31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f1"/>
          <p:cNvPicPr>
            <a:picLocks noChangeAspect="1"/>
          </p:cNvPicPr>
          <p:nvPr/>
        </p:nvPicPr>
        <p:blipFill>
          <a:blip r:embed="rId1"/>
          <a:srcRect l="1572"/>
          <a:stretch>
            <a:fillRect/>
          </a:stretch>
        </p:blipFill>
        <p:spPr>
          <a:xfrm>
            <a:off x="4475480" y="2245360"/>
            <a:ext cx="6878320" cy="4275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3399</Words>
  <Application>WPS Presentation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 </vt:lpstr>
      <vt:lpstr>  </vt:lpstr>
      <vt:lpstr>Introduction</vt:lpstr>
      <vt:lpstr> Dataset Overview</vt:lpstr>
      <vt:lpstr> Steps in Model Development</vt:lpstr>
      <vt:lpstr>Cont..</vt:lpstr>
      <vt:lpstr>Con..</vt:lpstr>
      <vt:lpstr>Con...</vt:lpstr>
      <vt:lpstr>Model Evaluation Results</vt:lpstr>
      <vt:lpstr>Key Findings</vt:lpstr>
      <vt:lpstr>Conclusion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Breast Cancer Prediction Using Machine Learning Subtitle: Supervised Learning Algorithms (RF, NB, SVM) </dc:title>
  <dc:creator>Samuel Aemro</dc:creator>
  <cp:lastModifiedBy>Samuel Aemro</cp:lastModifiedBy>
  <cp:revision>10</cp:revision>
  <dcterms:created xsi:type="dcterms:W3CDTF">2025-03-14T09:43:00Z</dcterms:created>
  <dcterms:modified xsi:type="dcterms:W3CDTF">2025-03-15T08:01:25Z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CB96E711520A4B6298B91BAD3E8AC380_13</vt:lpwstr>
  </property>
  <property fmtid="{D5CDD505-2E9C-101B-9397-08002B2CF9AE}" pid="3" name="KSOProductBuildVer">
    <vt:lpwstr>1033-12.2.0.20326</vt:lpwstr>
  </property>
</Properties>
</file>