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ecalotype Light" panose="020B0604020202020204" charset="0"/>
      <p:regular r:id="rId17"/>
    </p:embeddedFont>
    <p:embeddedFont>
      <p:font typeface="Decalotype Medium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43525" y="0"/>
            <a:ext cx="15474463" cy="9620638"/>
            <a:chOff x="2641519" y="-4729057"/>
            <a:chExt cx="20632617" cy="12827515"/>
          </a:xfrm>
        </p:grpSpPr>
        <p:sp>
          <p:nvSpPr>
            <p:cNvPr id="3" name="TextBox 3"/>
            <p:cNvSpPr txBox="1"/>
            <p:nvPr/>
          </p:nvSpPr>
          <p:spPr>
            <a:xfrm>
              <a:off x="2641519" y="-4729057"/>
              <a:ext cx="18924782" cy="2911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900"/>
                </a:lnSpc>
              </a:pPr>
              <a:r>
                <a:rPr lang="en-US" sz="15000" dirty="0">
                  <a:solidFill>
                    <a:srgbClr val="FFD93B"/>
                  </a:solidFill>
                  <a:latin typeface="Decalotype Medium Bold"/>
                </a:rPr>
                <a:t>ROVER RELEDAS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349352" y="7208401"/>
              <a:ext cx="18924784" cy="890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FFFFFF"/>
                  </a:solidFill>
                  <a:latin typeface="Decalotype Light"/>
                </a:rPr>
                <a:t>PROJETO 1 SEM - CIÊNCIA DA COMPUTAÇÃO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F7DFF-6BF9-32CA-F7C2-85CB3414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4" y="1408286"/>
            <a:ext cx="12400213" cy="698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22613" y="4376737"/>
            <a:ext cx="5933212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 Bold"/>
              </a:rPr>
              <a:t>OBRIGADO!!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79216" y="2881978"/>
            <a:ext cx="11329568" cy="637632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08693"/>
            <a:ext cx="11847327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 Bold"/>
              </a:rPr>
              <a:t>Diagrama de Circuito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8693"/>
            <a:ext cx="11847327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13643"/>
            <a:ext cx="14229458" cy="721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enA 10//Enable1 L298 Pin enA 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in1 9 //Motor1  L298 Pin in1 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in2 8 //Motor1  L298 Pin in1 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in3 7 //Motor2  L298 Pin in1 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in4 6 //Motor2  L298 Pin in1 </a:t>
            </a:r>
          </a:p>
          <a:p>
            <a:pPr algn="just"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enB 5 //Enable2 L298 Pin enB </a:t>
            </a:r>
          </a:p>
          <a:p>
            <a:pPr>
              <a:lnSpc>
                <a:spcPts val="3212"/>
              </a:lnSpc>
            </a:pPr>
            <a:endParaRPr lang="en-US" sz="2677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L_S A0 //ir sensor Left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R_S A1 //ir sensor Right</a:t>
            </a:r>
          </a:p>
          <a:p>
            <a:pPr>
              <a:lnSpc>
                <a:spcPts val="3212"/>
              </a:lnSpc>
            </a:pPr>
            <a:endParaRPr lang="en-US" sz="2677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echo 3    //Echo pin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trigger 2 //Trigger pin</a:t>
            </a:r>
          </a:p>
          <a:p>
            <a:pPr>
              <a:lnSpc>
                <a:spcPts val="3212"/>
              </a:lnSpc>
            </a:pPr>
            <a:endParaRPr lang="en-US" sz="2677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#define servo 11</a:t>
            </a:r>
          </a:p>
          <a:p>
            <a:pPr>
              <a:lnSpc>
                <a:spcPts val="3212"/>
              </a:lnSpc>
            </a:pPr>
            <a:endParaRPr lang="en-US" sz="2677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int Set=15;</a:t>
            </a:r>
          </a:p>
          <a:p>
            <a:pPr>
              <a:lnSpc>
                <a:spcPts val="3212"/>
              </a:lnSpc>
            </a:pPr>
            <a:r>
              <a:rPr lang="en-US" sz="2677">
                <a:solidFill>
                  <a:srgbClr val="FFFFFF"/>
                </a:solidFill>
                <a:latin typeface="Arimo Bold"/>
              </a:rPr>
              <a:t>int distance_L, distance_F, distance_R; </a:t>
            </a:r>
          </a:p>
          <a:p>
            <a:pPr marL="0" lvl="0" indent="0" algn="l">
              <a:lnSpc>
                <a:spcPts val="3212"/>
              </a:lnSpc>
              <a:spcBef>
                <a:spcPct val="0"/>
              </a:spcBef>
            </a:pPr>
            <a:endParaRPr lang="en-US" sz="2677">
              <a:solidFill>
                <a:srgbClr val="FFFFFF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46968"/>
            <a:ext cx="13993184" cy="7437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setup(){ // configuração aqui, para executar uma vez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Serial.begin(9600); // iniciar a comunicação serial em 9600bps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pinMode(R_S, INPUT); // declarar if sensor como entrada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pinMode(L_S, INPUT); // declarar se sensor como entrada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pinMode(echo, INPUT );// declare ultrasonic sensor Echo pin as input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pinMode(trigger, OUTPUT); // declare ultrasonic sensor Trigger pin as Output  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pinMode(enA, OUTPUT); // declare as output for L298 Pin enA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pinMode(in1, OUTPUT); // declare as output for L298 Pin in1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pinMode(in2, OUTPUT); // declare as output for L298 Pin in2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pinMode(in3, OUTPUT); // declare as output for L298 Pin in3 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pinMode(in4, OUTPUT); // declare as output for L298 Pin in4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pinMode(enB, OUTPUT); // declare as output for L298 Pin enB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analogWrite(enA, 30); // Escreva o ciclo de trabalho 0 a 255 Ative o pino A para a velocidade do motor1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analogWrite(enB, 30); // Escreva o ciclo de trabalho 0 a 255 Ative o pino B para a velocidade do motor2 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pinMode(servo, OUTPUT);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78365"/>
            <a:ext cx="9564059" cy="777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setup(){ // configuração aqui, para executar uma vez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Serial.begin(9600); // iniciar a comunicação serial em 9600bps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pinMode(R_S, INPUT); // declarar if sensor como entrada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pinMode(L_S, INPUT); // declarar se sensor como entrada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pinMode(echo, INPUT );// declare ultrasonic sensor Echo pin as input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pinMode(trigger, OUTPUT); // declare ultrasonic sensor Trigger pin as Output  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pinMode(enA, OUTPUT); // declare as output for L298 Pin enA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pinMode(in1, OUTPUT); // declare as output for L298 Pin in1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pinMode(in2, OUTPUT); // declare as output for L298 Pin in2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pinMode(in3, OUTPUT); // declare as output for L298 Pin in3 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pinMode(in4, OUTPUT); // declare as output for L298 Pin in4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pinMode(enB, OUTPUT); // declare as output for L298 Pin enB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analogWrite(enA, 30); // Escreva o ciclo de trabalho 0 a 255 Ative o pino A para a velocidade do motor1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analogWrite(enB, 30); // Escreva o ciclo de trabalho 0 a 255 Ative o pino B para a velocidade do motor2 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pinMode(servo, OUTPUT);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45184" y="2078365"/>
            <a:ext cx="6873246" cy="406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for (int angle = 70; angle &lt;= 140; angle +=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 (int angle = 140; angle &gt;= 0; angle -=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 (int angle = 0; angle &lt;= 70; angle +=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distance_F = Ultrasonic_read();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delay(500);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09761"/>
            <a:ext cx="9564059" cy="811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loop(){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// Seguidor de Linha e Evitar Obstáculos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distance_F = Ultrasonic_read();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Serial.print("D F=");Serial.println(distance_F);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//se o sensor direito e o sensor esquerdo estiverem na cor branca, ele chamará a função forword//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if((digitalRead(R_S) == 0)&amp;&amp;(digitalRead(L_S) == 0)){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if(distance_F &gt; Set){forword();}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else{Check_side();}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}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//se o sensor direito for preto e o sensor esquerdo for branco, ele chamará a função virar à direita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else if((digitalRead(R_S) == 1)&amp;&amp;(digitalRead(L_S) == 0)){turnRight();}  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//se o sensor direito for branco e o sensor esquerdo for preto, ele chamará a função virar à esquerda//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else if((digitalRead(R_S) == 0)&amp;&amp;(digitalRead(L_S) == 1)){turnLeft();}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delay(10);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45184" y="2584174"/>
            <a:ext cx="6873246" cy="3053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servoPulse (int pin, int angle){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int pwm = (angle*11) + 500;      // Converter ângulo em microssegundos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digitalWrite(pin, HIGH);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delayMicroseconds(pwm);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digitalWrite(pin, LOW);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delay(50); // Ciclo de atualização do servo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endParaRPr lang="en-US" sz="2261">
              <a:solidFill>
                <a:srgbClr val="FFFFFF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09761"/>
            <a:ext cx="9564059" cy="811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//**********************leitura ultrassônica****************************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long Ultrasonic_read(){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digitalWrite(trigger, LOW);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delayMicroseconds(2);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digitalWrite(trigger, HIGH);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delayMicroseconds(10);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long time = pulseIn (echo, HIGH);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return time / 29 / 2;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compareDistance(){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if(distance_L &gt; distance_R){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turnLeft();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delay(500);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forword();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delay(600);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turnRight();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delay(500);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forword();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delay(600);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turnRight();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delay(400);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}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92759" y="2019624"/>
            <a:ext cx="6873246" cy="4739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else{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turnRight();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delay(500);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forword();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delay(600);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turnLeft();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delay(500);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forword();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delay(600);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turnLeft();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delay(400);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 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endParaRPr lang="en-US" sz="2261">
              <a:solidFill>
                <a:srgbClr val="FFFFFF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84174"/>
            <a:ext cx="9564059" cy="676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Check_side(){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Stop();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delay(100);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 (int angle = 70; angle &lt;= 140; angle +=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delay(300);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distance_R = Ultrasonic_read();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Serial.print("D R=");Serial.println(distance_R);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delay(100);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for (int angle = 140; angle &gt;= 0; angle -=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delay(500);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distance_L = Ultrasonic_read();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Serial.print("D L=");Serial.println(distance_L);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delay(100);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for (int angle = 0; angle &lt;= 70; angle += 5)  {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servoPulse(servo, angle);  }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 delay(300);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   // compareDistance();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92759" y="2584174"/>
            <a:ext cx="6873246" cy="2379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forword(){  //forword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digitalWrite(in1, LOW); //Left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digitalWrite(in2, HIGH); //Left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digitalWrite(in3, HIGH); //Right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digitalWrite(in4, LOW); //Right Motor backword Pin 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0093"/>
            <a:ext cx="11410087" cy="145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557"/>
              </a:lnSpc>
              <a:spcBef>
                <a:spcPct val="0"/>
              </a:spcBef>
            </a:pPr>
            <a:r>
              <a:rPr lang="en-US" sz="9630">
                <a:solidFill>
                  <a:srgbClr val="FFD93B"/>
                </a:solidFill>
                <a:latin typeface="Decalotype Medium Bold"/>
              </a:rPr>
              <a:t>CÓDIGO / LÓGICA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84174"/>
            <a:ext cx="9564059" cy="676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backword(){ //backword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digitalWrite(in1, HIGH); //Left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digitalWrite(in2, LOW); //Left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digitalWrite(in3, LOW); //Right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digitalWrite(in4, HIGH); //Right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turnRight(){ //Vire à direita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digitalWrite(in1, LOW); //Left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digitalWrite(in2, HIGH); //Left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digitalWrite(in3, LOW); //Right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digitalWrite(in4, HIGH); //Right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  <a:p>
            <a:pPr>
              <a:lnSpc>
                <a:spcPts val="2714"/>
              </a:lnSpc>
            </a:pPr>
            <a:endParaRPr lang="en-US" sz="2261">
              <a:solidFill>
                <a:srgbClr val="FFFFFF"/>
              </a:solidFill>
              <a:latin typeface="Arimo Bold"/>
            </a:endParaRP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turnLeft(){ //Vire à esquerda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digitalWrite(in1, HIGH); //Left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digitalWrite(in2, LOW); //Left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digitalWrite(in3, HIGH); //Right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digitalWrite(in4, LOW); //Right Motor backword Pin 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92759" y="2584174"/>
            <a:ext cx="6873246" cy="2379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void Stop(){ //parar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digitalWrite(in1, LOW); //Left Motor backword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digitalWrite(in2, LOW); //Left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digitalWrite(in3, LOW); //Right Motor forword Pin </a:t>
            </a:r>
          </a:p>
          <a:p>
            <a:pPr>
              <a:lnSpc>
                <a:spcPts val="2714"/>
              </a:lnSpc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digitalWrite(in4, LOW); //Right Motor backword Pin </a:t>
            </a:r>
          </a:p>
          <a:p>
            <a:pPr marL="0" lvl="0" indent="0" algn="l">
              <a:lnSpc>
                <a:spcPts val="2714"/>
              </a:lnSpc>
              <a:spcBef>
                <a:spcPct val="0"/>
              </a:spcBef>
            </a:pPr>
            <a:r>
              <a:rPr lang="en-US" sz="2261">
                <a:solidFill>
                  <a:srgbClr val="FFFFFF"/>
                </a:solidFill>
                <a:latin typeface="Arimo Bold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1489</Words>
  <Application>Microsoft Office PowerPoint</Application>
  <PresentationFormat>Personalizar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Decalotype Light</vt:lpstr>
      <vt:lpstr>Arial</vt:lpstr>
      <vt:lpstr>Arimo Bold</vt:lpstr>
      <vt:lpstr>Calibri</vt:lpstr>
      <vt:lpstr>Decalotype Medium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ROVER REDAS</dc:title>
  <cp:lastModifiedBy>Samuel Aguiar</cp:lastModifiedBy>
  <cp:revision>2</cp:revision>
  <dcterms:created xsi:type="dcterms:W3CDTF">2006-08-16T00:00:00Z</dcterms:created>
  <dcterms:modified xsi:type="dcterms:W3CDTF">2023-05-24T01:19:13Z</dcterms:modified>
  <dc:identifier>DAFjwvz-oAQ</dc:identifier>
</cp:coreProperties>
</file>