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711" autoAdjust="0"/>
  </p:normalViewPr>
  <p:slideViewPr>
    <p:cSldViewPr snapToGrid="0">
      <p:cViewPr varScale="1">
        <p:scale>
          <a:sx n="78" d="100"/>
          <a:sy n="78" d="100"/>
        </p:scale>
        <p:origin x="10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2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91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1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85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55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3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29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6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9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7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93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5BFE-EBFF-4D6E-8C56-06511E61A9FB}" type="datetimeFigureOut">
              <a:rPr lang="pt-BR" smtClean="0"/>
              <a:t>07/10/2016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43125"/>
            <a:ext cx="7772400" cy="1771651"/>
          </a:xfrm>
        </p:spPr>
        <p:txBody>
          <a:bodyPr/>
          <a:lstStyle/>
          <a:p>
            <a:endParaRPr lang="pt-BR" b="1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4305300"/>
            <a:ext cx="7772400" cy="866775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195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651001"/>
            <a:ext cx="7886700" cy="1054099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914650"/>
            <a:ext cx="7886700" cy="2638425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551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0</Words>
  <Application>Microsoft Office PowerPoint</Application>
  <PresentationFormat>Apresentação na tela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DEPCOM</dc:creator>
  <cp:lastModifiedBy>dircom-rt8 Pedro Henrique de Brito Vieira</cp:lastModifiedBy>
  <cp:revision>11</cp:revision>
  <dcterms:created xsi:type="dcterms:W3CDTF">2016-02-05T12:36:21Z</dcterms:created>
  <dcterms:modified xsi:type="dcterms:W3CDTF">2016-10-07T13:44:36Z</dcterms:modified>
</cp:coreProperties>
</file>