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B77B0-F691-44D8-882B-065A56C6E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335045-AC8E-4DE4-91CF-31F08905A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CB4363-89FF-49CC-9AE0-0DFA980A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51195E-5248-4676-9971-DCBAC7FB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F69268-94FD-4891-9F60-8C1F9A52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284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7DAF1-2AED-471C-A9B3-7A06D810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CF0E70-12A5-417B-87BC-E10A3043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588BBA-A07F-4423-BED3-A8A5EB43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0F5D99-B11D-4568-A206-2C97176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872E50-1245-4BD4-B9B8-DF882D32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91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6B3148-1DF0-4E30-9D6E-C01F57859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AD8D04-E697-4D64-962A-21567F7A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0392C0-0326-458B-BF8E-3575301D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BF7761-6525-45BB-812A-8E84F105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342297-F495-4A03-9B25-3E3C307B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69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99D5F-A833-419E-A815-040B7142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70DE1-959F-43EA-B163-10B3DBC6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C27D89-7821-4633-B1F5-D86262B3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C106E2-BE3B-4700-BCE5-FC932457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075EC8-8133-4759-A23B-BDF2E193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6754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2C4BE-DA8D-4737-8C2A-75CC567C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92E7BF-E869-4383-B4C0-6FE7AEC2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F4FEA-C3B8-40D3-B4FC-1A64FBE4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33514C-5999-4D13-967F-73C77AFF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EF4EF8-A0D4-4767-827C-0BBE2BE2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5864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ABB16-3DAB-4F63-8C07-C6CFDC43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9AD96-F57E-4270-AB73-BDB395D4E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1C2961-C96A-4F8D-8572-A7152AFC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F836AC-AFE5-41D9-9144-057965CF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483B43-DEAA-478B-9651-65B5AB3D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473CF-37C2-4840-88A0-61922D3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3069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BA722-FBCE-4B6A-968B-C28BBE89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3A4A18-2445-46E1-83D6-6008F2CB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B6A0F0-C788-43A4-BC11-EB116389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689D681-415F-426F-9DB8-6F8CA6BA1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EA3D51-A9F6-4151-B939-A1E3F1C20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B1D580-F577-4779-8C3B-9A8A868F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40D0BC-BF93-4296-9FF0-C818E7FB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6CF2D5-2971-46E7-A82D-DAEB2683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918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3C896-809B-4DB2-8AEB-63B2AAC2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92AC66-31D3-4D56-B337-A4747EB3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05BDBE-29FE-4D55-8128-D965C584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C97B24-B25E-454B-B3FF-31736B48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706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E2B251-51A1-4279-9A9C-D5F549A7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43CABD-8B8D-4DAC-99FD-1EA9DEBC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556985-737C-4589-B9AB-A36822F1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3377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714D2-E0ED-4BDC-9D68-AF2D4E43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17DEF4-D5B7-4581-91D9-54E34BCE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2B81EA-1BFD-4052-9E49-039D16B7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8C949E-9EDB-44E0-A98F-8DBCF102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F34E2B-18E9-4FF4-82EA-D7B6860E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31AB7E-83BE-408B-8E9F-E1E3D8A2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84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74FA9-7D3E-449D-8690-43371E78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D2E90F-7075-4A42-B9D8-7490EFD9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AFC111-3979-48CB-9507-E84B9E8A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ABFB06-5155-4130-8B92-8F8284AF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AEE6EF-B3C6-4DEE-831B-CCE209DA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4B9739-2589-4CC2-9560-B643EDE6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366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417672-464F-4757-8121-22D36BFC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AC27DE-194A-4395-9B6F-DA3B1E2A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3DCBB6-F4CA-43E3-9224-A49336C7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230A-8A07-4053-B8FB-63768BBDF2E6}" type="datetimeFigureOut">
              <a:rPr lang="it-CH" smtClean="0"/>
              <a:t>14.01.2021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65BD20-41C0-4786-9C8A-DDCB08C77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F00A5D-1236-422A-A0AA-2F52A1F5D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0A5D-B509-468C-9531-2F313D62ED9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0774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722DE-C885-466D-A77D-68E30BC12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/>
              <a:t>LANSpeedTester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A62C0A-D287-4F34-82DE-8A42478B1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Samuel Agustoni</a:t>
            </a:r>
          </a:p>
        </p:txBody>
      </p:sp>
    </p:spTree>
    <p:extLst>
      <p:ext uri="{BB962C8B-B14F-4D97-AF65-F5344CB8AC3E}">
        <p14:creationId xmlns:p14="http://schemas.microsoft.com/office/powerpoint/2010/main" val="24339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CF9D-437C-4DE4-9541-FE8C1A3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Realizzazione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96BF664-E62C-4487-B071-7DE651B28AA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2" r="61386" b="24812"/>
          <a:stretch/>
        </p:blipFill>
        <p:spPr bwMode="auto">
          <a:xfrm>
            <a:off x="838200" y="2563150"/>
            <a:ext cx="5257800" cy="1731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FB2CD5F1-A53C-4845-A30D-F9EB6357CF0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1" t="41956" r="11815" b="25291"/>
          <a:stretch/>
        </p:blipFill>
        <p:spPr bwMode="auto">
          <a:xfrm>
            <a:off x="6096000" y="2563151"/>
            <a:ext cx="5257800" cy="1731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600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4DE636-EC45-40F8-B85E-236AB2E9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8D45AA1-3B0E-4468-BD5D-93FD92FEFA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4709" r="61264" b="6152"/>
          <a:stretch/>
        </p:blipFill>
        <p:spPr bwMode="auto">
          <a:xfrm>
            <a:off x="838200" y="2687713"/>
            <a:ext cx="6601103" cy="14825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8C2235-F603-4FA1-80B1-D4BDE9065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30" t="75047"/>
          <a:stretch/>
        </p:blipFill>
        <p:spPr>
          <a:xfrm>
            <a:off x="7439303" y="2687714"/>
            <a:ext cx="3914497" cy="14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9882E-44E7-40EC-BB71-06C1EBC9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Gannt</a:t>
            </a:r>
            <a:r>
              <a:rPr lang="it-CH" dirty="0"/>
              <a:t> consuntivo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476A502-7FF8-40B0-A48F-E6F130A141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9406"/>
            <a:ext cx="12192000" cy="4847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88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70ECE-8342-4628-80F1-64EAD963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10515600" cy="1325563"/>
          </a:xfrm>
        </p:spPr>
        <p:txBody>
          <a:bodyPr/>
          <a:lstStyle/>
          <a:p>
            <a:r>
              <a:rPr lang="it-CH" dirty="0"/>
              <a:t>Preventivo vs Consuntivo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D53920D-26D5-4CCE-A1D1-4B348D28F6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934200" y="1690687"/>
            <a:ext cx="5257800" cy="516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6C7F4A-C953-4575-9AA9-1CB71D71C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020"/>
          <a:stretch/>
        </p:blipFill>
        <p:spPr>
          <a:xfrm>
            <a:off x="1471" y="1690688"/>
            <a:ext cx="5256330" cy="51673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0FA221-3A1B-4933-B79E-D3F538FDE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78" y="2585920"/>
            <a:ext cx="1688422" cy="16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2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70ECE-8342-4628-80F1-64EAD963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10515600" cy="1325563"/>
          </a:xfrm>
        </p:spPr>
        <p:txBody>
          <a:bodyPr/>
          <a:lstStyle/>
          <a:p>
            <a:r>
              <a:rPr lang="it-CH" dirty="0"/>
              <a:t>Preventivo vs Consuntivo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D53920D-26D5-4CCE-A1D1-4B348D28F61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4"/>
          <a:stretch/>
        </p:blipFill>
        <p:spPr bwMode="auto">
          <a:xfrm>
            <a:off x="6934200" y="1690686"/>
            <a:ext cx="5245778" cy="516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6C7F4A-C953-4575-9AA9-1CB71D71C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46" r="157"/>
          <a:stretch/>
        </p:blipFill>
        <p:spPr>
          <a:xfrm>
            <a:off x="1" y="1690687"/>
            <a:ext cx="5245778" cy="516731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0FA221-3A1B-4933-B79E-D3F538FDE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78" y="2585920"/>
            <a:ext cx="1688422" cy="16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74F3C22-0E63-469C-806A-7EAD63819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05" t="11294" r="61981" b="35456"/>
          <a:stretch/>
        </p:blipFill>
        <p:spPr>
          <a:xfrm>
            <a:off x="838200" y="1776474"/>
            <a:ext cx="3053918" cy="47164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C2A46B-5C29-4596-8C03-CA929EB87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t="12816" r="27788" b="4336"/>
          <a:stretch/>
        </p:blipFill>
        <p:spPr>
          <a:xfrm>
            <a:off x="4532685" y="725379"/>
            <a:ext cx="4616390" cy="568171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E3F399-5C43-4CA3-B9D6-729E70D1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del codice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E0F7CE7-1CD8-4CBD-8FD2-269672601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29" t="57324" r="518" b="7751"/>
          <a:stretch/>
        </p:blipFill>
        <p:spPr>
          <a:xfrm>
            <a:off x="9789642" y="4258693"/>
            <a:ext cx="1564158" cy="21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7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B867B-B2A9-4180-A510-23276F36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10561A-AEAF-46D2-B4E1-2BA17F6A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VMWare</a:t>
            </a:r>
            <a:r>
              <a:rPr lang="it-CH" dirty="0"/>
              <a:t> 14</a:t>
            </a:r>
          </a:p>
          <a:p>
            <a:r>
              <a:rPr lang="it-CH" dirty="0"/>
              <a:t>JDK 13</a:t>
            </a:r>
          </a:p>
          <a:p>
            <a:r>
              <a:rPr lang="it-CH" dirty="0"/>
              <a:t>Apache </a:t>
            </a:r>
            <a:r>
              <a:rPr lang="it-CH" dirty="0" err="1"/>
              <a:t>NetBeans</a:t>
            </a:r>
            <a:r>
              <a:rPr lang="it-CH" dirty="0"/>
              <a:t> 12.1</a:t>
            </a:r>
          </a:p>
        </p:txBody>
      </p:sp>
    </p:spTree>
    <p:extLst>
      <p:ext uri="{BB962C8B-B14F-4D97-AF65-F5344CB8AC3E}">
        <p14:creationId xmlns:p14="http://schemas.microsoft.com/office/powerpoint/2010/main" val="280869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5870D-0C67-4A40-BD71-63C0896C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Funzionamento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4B25FA1-E5EF-47EC-9CC3-1C63F390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539"/>
          <a:stretch/>
        </p:blipFill>
        <p:spPr>
          <a:xfrm>
            <a:off x="1418326" y="1293920"/>
            <a:ext cx="9355348" cy="48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2E23BF-E967-4B99-AC85-6BFF0892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5CDBAC-1833-40F3-A663-CFE5F601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Sui requisiti</a:t>
            </a:r>
          </a:p>
          <a:p>
            <a:r>
              <a:rPr lang="it-CH" dirty="0"/>
              <a:t>Sui </a:t>
            </a:r>
            <a:r>
              <a:rPr lang="it-CH" dirty="0" err="1"/>
              <a:t>sottorequisiti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62121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E489F-2F6C-426C-BC47-F2B60E8C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1495E4-0B3C-432C-ADA0-C232F497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Software </a:t>
            </a:r>
            <a:r>
              <a:rPr lang="it-CH" dirty="0" err="1"/>
              <a:t>scriptabile</a:t>
            </a:r>
            <a:r>
              <a:rPr lang="it-CH" dirty="0"/>
              <a:t> per favorire il testing</a:t>
            </a:r>
          </a:p>
          <a:p>
            <a:r>
              <a:rPr lang="it-CH" dirty="0"/>
              <a:t>Aggiunta di una GUI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9807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6BBFA-0E22-43D4-B3F8-AA00EB06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5F6CEF-40F2-4D48-82B5-03E14885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CH" dirty="0"/>
              <a:t>Applicativo </a:t>
            </a:r>
            <a:r>
              <a:rPr lang="it-CH" dirty="0" err="1"/>
              <a:t>client-server</a:t>
            </a:r>
            <a:r>
              <a:rPr lang="it-CH" dirty="0"/>
              <a:t> per lo speed testing di una LAN.</a:t>
            </a:r>
          </a:p>
        </p:txBody>
      </p:sp>
    </p:spTree>
    <p:extLst>
      <p:ext uri="{BB962C8B-B14F-4D97-AF65-F5344CB8AC3E}">
        <p14:creationId xmlns:p14="http://schemas.microsoft.com/office/powerpoint/2010/main" val="19906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1B79E-F72E-46F3-AED3-A8B25E78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DB9805-8C2D-4B1D-B712-E5DA24E9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51719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ACCD0-EF5E-4655-B5EA-B7076A66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861877-CE5D-44B0-BA0C-5653E7BB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Fornire un servizio</a:t>
            </a:r>
          </a:p>
          <a:p>
            <a:r>
              <a:rPr lang="it-CH" dirty="0"/>
              <a:t>Verificare il buon funzionamento di una LAN</a:t>
            </a:r>
          </a:p>
          <a:p>
            <a:r>
              <a:rPr lang="it-CH" dirty="0"/>
              <a:t>Risolvere problemi di rete</a:t>
            </a:r>
          </a:p>
          <a:p>
            <a:pPr algn="ctr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9339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B2CFE-2A34-4A12-8ED9-A03BFFA8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E1C77-ACEF-4528-AC9D-809FC8C5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Applicativo </a:t>
            </a:r>
            <a:r>
              <a:rPr lang="it-CH" dirty="0" err="1"/>
              <a:t>client-server</a:t>
            </a:r>
            <a:endParaRPr lang="it-CH" dirty="0"/>
          </a:p>
          <a:p>
            <a:r>
              <a:rPr lang="it-CH" dirty="0"/>
              <a:t>Software </a:t>
            </a:r>
            <a:r>
              <a:rPr lang="it-CH" dirty="0" err="1"/>
              <a:t>portable</a:t>
            </a:r>
            <a:endParaRPr lang="it-CH" dirty="0"/>
          </a:p>
          <a:p>
            <a:r>
              <a:rPr lang="it-CH" dirty="0"/>
              <a:t>Multipiattaforma</a:t>
            </a:r>
          </a:p>
          <a:p>
            <a:r>
              <a:rPr lang="it-CH" dirty="0"/>
              <a:t>Misura la velocità di trasmissione</a:t>
            </a:r>
          </a:p>
          <a:p>
            <a:pPr algn="ctr"/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1590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DA2AF-02E4-431D-8CBD-952EEDE1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Sottorequisiti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1CEF8-301E-4EE7-8186-5580AA59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Scelta porta d’ascolto del server</a:t>
            </a:r>
          </a:p>
          <a:p>
            <a:r>
              <a:rPr lang="it-CH" dirty="0"/>
              <a:t>Server e client </a:t>
            </a:r>
            <a:r>
              <a:rPr lang="it-CH" dirty="0" err="1"/>
              <a:t>multithread</a:t>
            </a:r>
            <a:endParaRPr lang="it-CH" dirty="0"/>
          </a:p>
          <a:p>
            <a:r>
              <a:rPr lang="it-CH" dirty="0"/>
              <a:t>Statistica delle velocità tra client e server</a:t>
            </a:r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4230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357D8-9C3C-46B4-914F-FA4656DD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Gannt</a:t>
            </a:r>
            <a:r>
              <a:rPr lang="it-CH" dirty="0"/>
              <a:t> preventivo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29D603F-EC43-4C6D-9DCF-337CBEEB6A3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"/>
          <a:stretch/>
        </p:blipFill>
        <p:spPr bwMode="auto">
          <a:xfrm>
            <a:off x="0" y="1512503"/>
            <a:ext cx="12192000" cy="4980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77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37576-72CC-4FAF-9EF5-3CFAA266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Analisi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49CCEB2F-58FC-4E90-97F8-43BFAC81B61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4333" b="81990"/>
          <a:stretch/>
        </p:blipFill>
        <p:spPr bwMode="auto">
          <a:xfrm>
            <a:off x="891096" y="2690878"/>
            <a:ext cx="10409808" cy="1476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5974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31378-6EBD-4F97-8A31-496F047C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Pianificazione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3F30D94-62CD-4D50-AA2A-4D3BAE01D0C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1" r="51984" b="75051"/>
          <a:stretch/>
        </p:blipFill>
        <p:spPr bwMode="auto">
          <a:xfrm>
            <a:off x="549306" y="3149354"/>
            <a:ext cx="11093388" cy="559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689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C66B7-0A39-4325-80AB-9C81F2A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Design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7F223EA-5FB5-4CE1-8297-1E8C9275205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188" r="36471" b="57348"/>
          <a:stretch/>
        </p:blipFill>
        <p:spPr bwMode="auto">
          <a:xfrm>
            <a:off x="895535" y="2829757"/>
            <a:ext cx="10400930" cy="1198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4418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106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LANSpeedTester</vt:lpstr>
      <vt:lpstr>Introduzione </vt:lpstr>
      <vt:lpstr>Scopo</vt:lpstr>
      <vt:lpstr>Requisiti</vt:lpstr>
      <vt:lpstr>Sottorequisiti</vt:lpstr>
      <vt:lpstr>Gannt preventivo</vt:lpstr>
      <vt:lpstr>Analisi</vt:lpstr>
      <vt:lpstr>Pianificazione</vt:lpstr>
      <vt:lpstr>Design</vt:lpstr>
      <vt:lpstr>Realizzazione</vt:lpstr>
      <vt:lpstr>Test</vt:lpstr>
      <vt:lpstr>Gannt consuntivo</vt:lpstr>
      <vt:lpstr>Preventivo vs Consuntivo</vt:lpstr>
      <vt:lpstr>Preventivo vs Consuntivo</vt:lpstr>
      <vt:lpstr>Struttura del codice</vt:lpstr>
      <vt:lpstr>Software</vt:lpstr>
      <vt:lpstr>Funzionamento </vt:lpstr>
      <vt:lpstr>Test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LANSpeedTester</dc:title>
  <dc:creator>Samuel Agustoni</dc:creator>
  <cp:lastModifiedBy>Samuel Agustoni</cp:lastModifiedBy>
  <cp:revision>17</cp:revision>
  <dcterms:created xsi:type="dcterms:W3CDTF">2021-01-14T06:16:55Z</dcterms:created>
  <dcterms:modified xsi:type="dcterms:W3CDTF">2021-01-14T08:19:38Z</dcterms:modified>
</cp:coreProperties>
</file>