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69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0" y="-14775"/>
            <a:ext cx="81807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98" b="1">
                <a:latin typeface="Roboto"/>
                <a:ea typeface="Roboto"/>
                <a:cs typeface="Roboto"/>
                <a:sym typeface="Roboto"/>
              </a:rPr>
              <a:t>Impact Analysis of Stay Duration on Hotel Bookings Cancellation Rates</a:t>
            </a:r>
            <a:endParaRPr sz="1798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223379" y="1479114"/>
            <a:ext cx="2649864" cy="2792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28600" lvl="0" indent="-228600" algn="just" rtl="0">
              <a:spcBef>
                <a:spcPts val="0"/>
              </a:spcBef>
              <a:spcAft>
                <a:spcPts val="1200"/>
              </a:spcAft>
              <a:buClrTx/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</a:rPr>
              <a:t>The longer the booking days, the higher the canceled in both hotel type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1200"/>
              </a:spcAft>
              <a:buClrTx/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</a:rPr>
              <a:t>City hotel type has steeper rising trend compared with resort hotel type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1200"/>
              </a:spcAft>
              <a:buClrTx/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</a:rPr>
              <a:t>In 2-9 booking days, the cancellation trend seems relatively stagnant in both hotel type</a:t>
            </a:r>
            <a:endParaRPr sz="1200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8B2FBC-EB73-0F44-F53F-DA0B4A47E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6" y="1213229"/>
            <a:ext cx="6007042" cy="33246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Roboto</vt:lpstr>
      <vt:lpstr>Simple Light</vt:lpstr>
      <vt:lpstr>Impact Analysis of Stay Duration on Hotel Bookings Cancellation Rates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Analysis of Stay Duration on Hotel Bookings Cancellation Rates</dc:title>
  <cp:lastModifiedBy>Samuel Akwila</cp:lastModifiedBy>
  <cp:revision>1</cp:revision>
  <dcterms:modified xsi:type="dcterms:W3CDTF">2022-06-17T16:49:01Z</dcterms:modified>
</cp:coreProperties>
</file>